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8"/>
  </p:notesMasterIdLst>
  <p:handoutMasterIdLst>
    <p:handoutMasterId r:id="rId69"/>
  </p:handoutMasterIdLst>
  <p:sldIdLst>
    <p:sldId id="257" r:id="rId2"/>
    <p:sldId id="326" r:id="rId3"/>
    <p:sldId id="309" r:id="rId4"/>
    <p:sldId id="311" r:id="rId5"/>
    <p:sldId id="312" r:id="rId6"/>
    <p:sldId id="333" r:id="rId7"/>
    <p:sldId id="327" r:id="rId8"/>
    <p:sldId id="334" r:id="rId9"/>
    <p:sldId id="335" r:id="rId10"/>
    <p:sldId id="336" r:id="rId11"/>
    <p:sldId id="337" r:id="rId12"/>
    <p:sldId id="545" r:id="rId13"/>
    <p:sldId id="328" r:id="rId14"/>
    <p:sldId id="338" r:id="rId15"/>
    <p:sldId id="344" r:id="rId16"/>
    <p:sldId id="345" r:id="rId17"/>
    <p:sldId id="346" r:id="rId18"/>
    <p:sldId id="347" r:id="rId19"/>
    <p:sldId id="348" r:id="rId20"/>
    <p:sldId id="350" r:id="rId21"/>
    <p:sldId id="349" r:id="rId22"/>
    <p:sldId id="339" r:id="rId23"/>
    <p:sldId id="340" r:id="rId24"/>
    <p:sldId id="341" r:id="rId25"/>
    <p:sldId id="342" r:id="rId26"/>
    <p:sldId id="546" r:id="rId27"/>
    <p:sldId id="547" r:id="rId28"/>
    <p:sldId id="548" r:id="rId29"/>
    <p:sldId id="329" r:id="rId30"/>
    <p:sldId id="330" r:id="rId31"/>
    <p:sldId id="351" r:id="rId32"/>
    <p:sldId id="352" r:id="rId33"/>
    <p:sldId id="354" r:id="rId34"/>
    <p:sldId id="355" r:id="rId35"/>
    <p:sldId id="331" r:id="rId36"/>
    <p:sldId id="353" r:id="rId37"/>
    <p:sldId id="356" r:id="rId38"/>
    <p:sldId id="358" r:id="rId39"/>
    <p:sldId id="360" r:id="rId40"/>
    <p:sldId id="359" r:id="rId41"/>
    <p:sldId id="361" r:id="rId42"/>
    <p:sldId id="362" r:id="rId43"/>
    <p:sldId id="363" r:id="rId44"/>
    <p:sldId id="378" r:id="rId45"/>
    <p:sldId id="379" r:id="rId46"/>
    <p:sldId id="332" r:id="rId47"/>
    <p:sldId id="364" r:id="rId48"/>
    <p:sldId id="365" r:id="rId49"/>
    <p:sldId id="366" r:id="rId50"/>
    <p:sldId id="367" r:id="rId51"/>
    <p:sldId id="368" r:id="rId52"/>
    <p:sldId id="369" r:id="rId53"/>
    <p:sldId id="539" r:id="rId54"/>
    <p:sldId id="540" r:id="rId55"/>
    <p:sldId id="541" r:id="rId56"/>
    <p:sldId id="542" r:id="rId57"/>
    <p:sldId id="544" r:id="rId58"/>
    <p:sldId id="543" r:id="rId59"/>
    <p:sldId id="373" r:id="rId60"/>
    <p:sldId id="377" r:id="rId61"/>
    <p:sldId id="551" r:id="rId62"/>
    <p:sldId id="375" r:id="rId63"/>
    <p:sldId id="374" r:id="rId64"/>
    <p:sldId id="552" r:id="rId65"/>
    <p:sldId id="553" r:id="rId66"/>
    <p:sldId id="319" r:id="rId67"/>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57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851"/>
    <a:srgbClr val="FFFFFF"/>
    <a:srgbClr val="053139"/>
    <a:srgbClr val="ED8800"/>
    <a:srgbClr val="00A3AD"/>
    <a:srgbClr val="004E40"/>
    <a:srgbClr val="275D38"/>
    <a:srgbClr val="000000"/>
    <a:srgbClr val="C90026"/>
    <a:srgbClr val="DA188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BB1228-770B-4E7B-AF15-8D13F2A49270}" v="2" dt="2025-09-09T08:51:17.901"/>
  </p1510:revLst>
</p1510:revInfo>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8" autoAdjust="0"/>
    <p:restoredTop sz="95802" autoAdjust="0"/>
  </p:normalViewPr>
  <p:slideViewPr>
    <p:cSldViewPr snapToGrid="0" snapToObjects="1" showGuides="1">
      <p:cViewPr varScale="1">
        <p:scale>
          <a:sx n="93" d="100"/>
          <a:sy n="93" d="100"/>
        </p:scale>
        <p:origin x="1243" y="86"/>
      </p:cViewPr>
      <p:guideLst>
        <p:guide orient="horz"/>
        <p:guide pos="5759"/>
      </p:guideLst>
    </p:cSldViewPr>
  </p:slideViewPr>
  <p:outlineViewPr>
    <p:cViewPr>
      <p:scale>
        <a:sx n="33" d="100"/>
        <a:sy n="33" d="100"/>
      </p:scale>
      <p:origin x="0" y="-115952"/>
    </p:cViewPr>
  </p:outlineViewPr>
  <p:notesTextViewPr>
    <p:cViewPr>
      <p:scale>
        <a:sx n="3" d="2"/>
        <a:sy n="3" d="2"/>
      </p:scale>
      <p:origin x="0" y="0"/>
    </p:cViewPr>
  </p:notesTextViewPr>
  <p:sorterViewPr>
    <p:cViewPr>
      <p:scale>
        <a:sx n="66" d="100"/>
        <a:sy n="66" d="100"/>
      </p:scale>
      <p:origin x="0" y="-7776"/>
    </p:cViewPr>
  </p:sorterViewPr>
  <p:notesViewPr>
    <p:cSldViewPr snapToGrid="0" snapToObjects="1" showGuides="1">
      <p:cViewPr varScale="1">
        <p:scale>
          <a:sx n="88" d="100"/>
          <a:sy n="88" d="100"/>
        </p:scale>
        <p:origin x="215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tz Barrutia Sarasua" userId="D5jAZyY/QAzS0nLNmKd6WrMdj7zm5VcETwbgRyS+Cns=" providerId="None" clId="Web-{327CA472-4355-4855-8F48-3DC139DC5F05}"/>
    <pc:docChg chg="addSld modSld">
      <pc:chgData name="haritz Barrutia Sarasua" userId="D5jAZyY/QAzS0nLNmKd6WrMdj7zm5VcETwbgRyS+Cns=" providerId="None" clId="Web-{327CA472-4355-4855-8F48-3DC139DC5F05}" dt="2024-07-24T08:14:19.255" v="2217" actId="20577"/>
      <pc:docMkLst>
        <pc:docMk/>
      </pc:docMkLst>
      <pc:sldChg chg="modSp add">
        <pc:chgData name="haritz Barrutia Sarasua" userId="D5jAZyY/QAzS0nLNmKd6WrMdj7zm5VcETwbgRyS+Cns=" providerId="None" clId="Web-{327CA472-4355-4855-8F48-3DC139DC5F05}" dt="2024-07-24T07:36:19.494" v="70" actId="20577"/>
        <pc:sldMkLst>
          <pc:docMk/>
          <pc:sldMk cId="4230973374" sldId="378"/>
        </pc:sldMkLst>
      </pc:sldChg>
      <pc:sldChg chg="addSp modSp new">
        <pc:chgData name="haritz Barrutia Sarasua" userId="D5jAZyY/QAzS0nLNmKd6WrMdj7zm5VcETwbgRyS+Cns=" providerId="None" clId="Web-{327CA472-4355-4855-8F48-3DC139DC5F05}" dt="2024-07-24T07:35:35.478" v="54" actId="1076"/>
        <pc:sldMkLst>
          <pc:docMk/>
          <pc:sldMk cId="2581861410" sldId="379"/>
        </pc:sldMkLst>
      </pc:sldChg>
      <pc:sldChg chg="modSp add">
        <pc:chgData name="haritz Barrutia Sarasua" userId="D5jAZyY/QAzS0nLNmKd6WrMdj7zm5VcETwbgRyS+Cns=" providerId="None" clId="Web-{327CA472-4355-4855-8F48-3DC139DC5F05}" dt="2024-07-24T07:55:25.664" v="1257" actId="20577"/>
        <pc:sldMkLst>
          <pc:docMk/>
          <pc:sldMk cId="482947660" sldId="509"/>
        </pc:sldMkLst>
      </pc:sldChg>
      <pc:sldChg chg="modSp add">
        <pc:chgData name="haritz Barrutia Sarasua" userId="D5jAZyY/QAzS0nLNmKd6WrMdj7zm5VcETwbgRyS+Cns=" providerId="None" clId="Web-{327CA472-4355-4855-8F48-3DC139DC5F05}" dt="2024-07-24T07:42:13.675" v="442" actId="20577"/>
        <pc:sldMkLst>
          <pc:docMk/>
          <pc:sldMk cId="1786324177" sldId="510"/>
        </pc:sldMkLst>
      </pc:sldChg>
      <pc:sldChg chg="modSp add">
        <pc:chgData name="haritz Barrutia Sarasua" userId="D5jAZyY/QAzS0nLNmKd6WrMdj7zm5VcETwbgRyS+Cns=" providerId="None" clId="Web-{327CA472-4355-4855-8F48-3DC139DC5F05}" dt="2024-07-24T07:46:55.245" v="637" actId="20577"/>
        <pc:sldMkLst>
          <pc:docMk/>
          <pc:sldMk cId="1656360072" sldId="511"/>
        </pc:sldMkLst>
      </pc:sldChg>
      <pc:sldChg chg="modSp add">
        <pc:chgData name="haritz Barrutia Sarasua" userId="D5jAZyY/QAzS0nLNmKd6WrMdj7zm5VcETwbgRyS+Cns=" providerId="None" clId="Web-{327CA472-4355-4855-8F48-3DC139DC5F05}" dt="2024-07-24T07:43:04.270" v="454" actId="20577"/>
        <pc:sldMkLst>
          <pc:docMk/>
          <pc:sldMk cId="3418779751" sldId="512"/>
        </pc:sldMkLst>
      </pc:sldChg>
      <pc:sldChg chg="addSp modSp add">
        <pc:chgData name="haritz Barrutia Sarasua" userId="D5jAZyY/QAzS0nLNmKd6WrMdj7zm5VcETwbgRyS+Cns=" providerId="None" clId="Web-{327CA472-4355-4855-8F48-3DC139DC5F05}" dt="2024-07-24T08:02:22.425" v="1392" actId="20577"/>
        <pc:sldMkLst>
          <pc:docMk/>
          <pc:sldMk cId="1553704588" sldId="513"/>
        </pc:sldMkLst>
      </pc:sldChg>
      <pc:sldChg chg="modSp add">
        <pc:chgData name="haritz Barrutia Sarasua" userId="D5jAZyY/QAzS0nLNmKd6WrMdj7zm5VcETwbgRyS+Cns=" providerId="None" clId="Web-{327CA472-4355-4855-8F48-3DC139DC5F05}" dt="2024-07-24T08:05:28.258" v="1727" actId="20577"/>
        <pc:sldMkLst>
          <pc:docMk/>
          <pc:sldMk cId="1374895944" sldId="514"/>
        </pc:sldMkLst>
      </pc:sldChg>
      <pc:sldChg chg="modSp add">
        <pc:chgData name="haritz Barrutia Sarasua" userId="D5jAZyY/QAzS0nLNmKd6WrMdj7zm5VcETwbgRyS+Cns=" providerId="None" clId="Web-{327CA472-4355-4855-8F48-3DC139DC5F05}" dt="2024-07-24T07:42:21.004" v="443" actId="1076"/>
        <pc:sldMkLst>
          <pc:docMk/>
          <pc:sldMk cId="1726035374" sldId="515"/>
        </pc:sldMkLst>
      </pc:sldChg>
      <pc:sldChg chg="add">
        <pc:chgData name="haritz Barrutia Sarasua" userId="D5jAZyY/QAzS0nLNmKd6WrMdj7zm5VcETwbgRyS+Cns=" providerId="None" clId="Web-{327CA472-4355-4855-8F48-3DC139DC5F05}" dt="2024-07-24T07:47:18.542" v="640"/>
        <pc:sldMkLst>
          <pc:docMk/>
          <pc:sldMk cId="4181627127" sldId="517"/>
        </pc:sldMkLst>
      </pc:sldChg>
      <pc:sldChg chg="add">
        <pc:chgData name="haritz Barrutia Sarasua" userId="D5jAZyY/QAzS0nLNmKd6WrMdj7zm5VcETwbgRyS+Cns=" providerId="None" clId="Web-{327CA472-4355-4855-8F48-3DC139DC5F05}" dt="2024-07-24T07:56:26.197" v="1260"/>
        <pc:sldMkLst>
          <pc:docMk/>
          <pc:sldMk cId="3018051772" sldId="518"/>
        </pc:sldMkLst>
      </pc:sldChg>
      <pc:sldChg chg="add">
        <pc:chgData name="haritz Barrutia Sarasua" userId="D5jAZyY/QAzS0nLNmKd6WrMdj7zm5VcETwbgRyS+Cns=" providerId="None" clId="Web-{327CA472-4355-4855-8F48-3DC139DC5F05}" dt="2024-07-24T07:56:26.353" v="1261"/>
        <pc:sldMkLst>
          <pc:docMk/>
          <pc:sldMk cId="413276274" sldId="519"/>
        </pc:sldMkLst>
      </pc:sldChg>
      <pc:sldChg chg="add">
        <pc:chgData name="haritz Barrutia Sarasua" userId="D5jAZyY/QAzS0nLNmKd6WrMdj7zm5VcETwbgRyS+Cns=" providerId="None" clId="Web-{327CA472-4355-4855-8F48-3DC139DC5F05}" dt="2024-07-24T07:56:26.541" v="1262"/>
        <pc:sldMkLst>
          <pc:docMk/>
          <pc:sldMk cId="2093408456" sldId="520"/>
        </pc:sldMkLst>
      </pc:sldChg>
      <pc:sldChg chg="add">
        <pc:chgData name="haritz Barrutia Sarasua" userId="D5jAZyY/QAzS0nLNmKd6WrMdj7zm5VcETwbgRyS+Cns=" providerId="None" clId="Web-{327CA472-4355-4855-8F48-3DC139DC5F05}" dt="2024-07-24T07:47:18.058" v="639"/>
        <pc:sldMkLst>
          <pc:docMk/>
          <pc:sldMk cId="3565365352" sldId="523"/>
        </pc:sldMkLst>
      </pc:sldChg>
      <pc:sldChg chg="modSp add">
        <pc:chgData name="haritz Barrutia Sarasua" userId="D5jAZyY/QAzS0nLNmKd6WrMdj7zm5VcETwbgRyS+Cns=" providerId="None" clId="Web-{327CA472-4355-4855-8F48-3DC139DC5F05}" dt="2024-07-24T08:12:15.362" v="2086" actId="20577"/>
        <pc:sldMkLst>
          <pc:docMk/>
          <pc:sldMk cId="607621220" sldId="536"/>
        </pc:sldMkLst>
      </pc:sldChg>
      <pc:sldChg chg="modSp add">
        <pc:chgData name="haritz Barrutia Sarasua" userId="D5jAZyY/QAzS0nLNmKd6WrMdj7zm5VcETwbgRyS+Cns=" providerId="None" clId="Web-{327CA472-4355-4855-8F48-3DC139DC5F05}" dt="2024-07-24T08:14:19.255" v="2217" actId="20577"/>
        <pc:sldMkLst>
          <pc:docMk/>
          <pc:sldMk cId="2278682642" sldId="537"/>
        </pc:sldMkLst>
      </pc:sldChg>
      <pc:sldMasterChg chg="addSldLayout">
        <pc:chgData name="haritz Barrutia Sarasua" userId="D5jAZyY/QAzS0nLNmKd6WrMdj7zm5VcETwbgRyS+Cns=" providerId="None" clId="Web-{327CA472-4355-4855-8F48-3DC139DC5F05}" dt="2024-07-24T07:30:35.486" v="0"/>
        <pc:sldMasterMkLst>
          <pc:docMk/>
          <pc:sldMasterMk cId="1312546947" sldId="2147483648"/>
        </pc:sldMasterMkLst>
        <pc:sldLayoutChg chg="add">
          <pc:chgData name="haritz Barrutia Sarasua" userId="D5jAZyY/QAzS0nLNmKd6WrMdj7zm5VcETwbgRyS+Cns=" providerId="None" clId="Web-{327CA472-4355-4855-8F48-3DC139DC5F05}" dt="2024-07-24T07:30:35.486" v="0"/>
          <pc:sldLayoutMkLst>
            <pc:docMk/>
            <pc:sldMasterMk cId="1312546947" sldId="2147483648"/>
            <pc:sldLayoutMk cId="71184642" sldId="2147483749"/>
          </pc:sldLayoutMkLst>
        </pc:sldLayoutChg>
      </pc:sldMasterChg>
    </pc:docChg>
  </pc:docChgLst>
  <pc:docChgLst>
    <pc:chgData name="Iker Kortazar Astigarraga" userId="PUs2v58csL1AfQ56b8FlLIKmWyED1NYqk8StiuunD5c=" providerId="None" clId="Web-{B8BB1228-770B-4E7B-AF15-8D13F2A49270}"/>
    <pc:docChg chg="addSld delSld">
      <pc:chgData name="Iker Kortazar Astigarraga" userId="PUs2v58csL1AfQ56b8FlLIKmWyED1NYqk8StiuunD5c=" providerId="None" clId="Web-{B8BB1228-770B-4E7B-AF15-8D13F2A49270}" dt="2025-09-09T08:51:17.901" v="1"/>
      <pc:docMkLst>
        <pc:docMk/>
      </pc:docMkLst>
      <pc:sldChg chg="new del">
        <pc:chgData name="Iker Kortazar Astigarraga" userId="PUs2v58csL1AfQ56b8FlLIKmWyED1NYqk8StiuunD5c=" providerId="None" clId="Web-{B8BB1228-770B-4E7B-AF15-8D13F2A49270}" dt="2025-09-09T08:51:17.901" v="1"/>
        <pc:sldMkLst>
          <pc:docMk/>
          <pc:sldMk cId="1059261842" sldId="554"/>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1440" tIns="45720" rIns="91440" bIns="45720" rtlCol="0"/>
          <a:lstStyle>
            <a:lvl1pPr algn="r">
              <a:defRPr sz="1200"/>
            </a:lvl1pPr>
          </a:lstStyle>
          <a:p>
            <a:fld id="{DE2F9ED7-D9DF-9B4A-A1AC-9FBF0C9B1C8E}" type="datetime1">
              <a:rPr lang="es-ES" smtClean="0"/>
              <a:t>27/10/2025</a:t>
            </a:fld>
            <a:endParaRPr lang="en-US"/>
          </a:p>
        </p:txBody>
      </p:sp>
      <p:sp>
        <p:nvSpPr>
          <p:cNvPr id="4" name="Footer Placeholder 3"/>
          <p:cNvSpPr>
            <a:spLocks noGrp="1"/>
          </p:cNvSpPr>
          <p:nvPr>
            <p:ph type="ftr" sz="quarter" idx="2"/>
          </p:nvPr>
        </p:nvSpPr>
        <p:spPr>
          <a:xfrm>
            <a:off x="0" y="8829966"/>
            <a:ext cx="3037840" cy="464820"/>
          </a:xfrm>
          <a:prstGeom prst="rect">
            <a:avLst/>
          </a:prstGeom>
        </p:spPr>
        <p:txBody>
          <a:bodyPr vert="horz" lIns="91440" tIns="45720" rIns="91440" bIns="45720" rtlCol="0" anchor="b"/>
          <a:lstStyle>
            <a:lvl1pPr algn="l">
              <a:defRPr sz="1200"/>
            </a:lvl1pPr>
          </a:lstStyle>
          <a:p>
            <a:r>
              <a:rPr lang="es-ES_tradnl"/>
              <a:t>Nombre presentación</a:t>
            </a:r>
            <a:endParaRPr lang="en-US"/>
          </a:p>
        </p:txBody>
      </p:sp>
      <p:sp>
        <p:nvSpPr>
          <p:cNvPr id="5" name="Slide Number Placeholder 4"/>
          <p:cNvSpPr>
            <a:spLocks noGrp="1"/>
          </p:cNvSpPr>
          <p:nvPr>
            <p:ph type="sldNum" sz="quarter" idx="3"/>
          </p:nvPr>
        </p:nvSpPr>
        <p:spPr>
          <a:xfrm>
            <a:off x="3970938" y="8829966"/>
            <a:ext cx="3037840" cy="464820"/>
          </a:xfrm>
          <a:prstGeom prst="rect">
            <a:avLst/>
          </a:prstGeom>
        </p:spPr>
        <p:txBody>
          <a:bodyPr vert="horz" lIns="91440" tIns="45720" rIns="91440" bIns="45720" rtlCol="0" anchor="b"/>
          <a:lstStyle>
            <a:lvl1pPr algn="r">
              <a:defRPr sz="1200"/>
            </a:lvl1pPr>
          </a:lstStyle>
          <a:p>
            <a:fld id="{6C9381E0-5EA1-A741-8E0F-979B987291DA}" type="slidenum">
              <a:rPr lang="en-US" smtClean="0"/>
              <a:t>‹zk.›</a:t>
            </a:fld>
            <a:endParaRPr lang="en-US"/>
          </a:p>
        </p:txBody>
      </p:sp>
    </p:spTree>
    <p:extLst>
      <p:ext uri="{BB962C8B-B14F-4D97-AF65-F5344CB8AC3E}">
        <p14:creationId xmlns:p14="http://schemas.microsoft.com/office/powerpoint/2010/main" val="365246217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1440" tIns="45720" rIns="91440" bIns="45720" rtlCol="0"/>
          <a:lstStyle>
            <a:lvl1pPr algn="r">
              <a:defRPr sz="1200"/>
            </a:lvl1pPr>
          </a:lstStyle>
          <a:p>
            <a:fld id="{FEDC53B6-CB23-B545-A702-0812837A95EA}" type="datetime1">
              <a:rPr lang="es-ES" smtClean="0"/>
              <a:t>27/10/2025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1" y="4415790"/>
            <a:ext cx="5608320" cy="418338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829966"/>
            <a:ext cx="3037840" cy="464820"/>
          </a:xfrm>
          <a:prstGeom prst="rect">
            <a:avLst/>
          </a:prstGeom>
        </p:spPr>
        <p:txBody>
          <a:bodyPr vert="horz" lIns="91440" tIns="45720" rIns="91440" bIns="45720" rtlCol="0" anchor="b"/>
          <a:lstStyle>
            <a:lvl1pPr algn="l">
              <a:defRPr sz="1200"/>
            </a:lvl1pPr>
          </a:lstStyle>
          <a:p>
            <a:r>
              <a:rPr lang="es-ES_tradnl"/>
              <a:t>Nombre presentación</a:t>
            </a:r>
            <a:endParaRPr lang="en-US"/>
          </a:p>
        </p:txBody>
      </p:sp>
      <p:sp>
        <p:nvSpPr>
          <p:cNvPr id="7" name="Slide Number Placeholder 6"/>
          <p:cNvSpPr>
            <a:spLocks noGrp="1"/>
          </p:cNvSpPr>
          <p:nvPr>
            <p:ph type="sldNum" sz="quarter" idx="5"/>
          </p:nvPr>
        </p:nvSpPr>
        <p:spPr>
          <a:xfrm>
            <a:off x="3970938" y="8829966"/>
            <a:ext cx="3037840" cy="464820"/>
          </a:xfrm>
          <a:prstGeom prst="rect">
            <a:avLst/>
          </a:prstGeom>
        </p:spPr>
        <p:txBody>
          <a:bodyPr vert="horz" lIns="91440" tIns="45720" rIns="91440" bIns="45720" rtlCol="0" anchor="b"/>
          <a:lstStyle>
            <a:lvl1pPr algn="r">
              <a:defRPr sz="1200"/>
            </a:lvl1pPr>
          </a:lstStyle>
          <a:p>
            <a:fld id="{80BC7D51-4C89-E346-BC52-B4E8590D3FF6}" type="slidenum">
              <a:rPr lang="en-US" smtClean="0"/>
              <a:t>‹zk.›</a:t>
            </a:fld>
            <a:endParaRPr lang="en-US"/>
          </a:p>
        </p:txBody>
      </p:sp>
    </p:spTree>
    <p:extLst>
      <p:ext uri="{BB962C8B-B14F-4D97-AF65-F5344CB8AC3E}">
        <p14:creationId xmlns:p14="http://schemas.microsoft.com/office/powerpoint/2010/main" val="2205575759"/>
      </p:ext>
    </p:extLst>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a:t>
            </a:fld>
            <a:endParaRPr lang="en-US"/>
          </a:p>
        </p:txBody>
      </p:sp>
    </p:spTree>
    <p:extLst>
      <p:ext uri="{BB962C8B-B14F-4D97-AF65-F5344CB8AC3E}">
        <p14:creationId xmlns:p14="http://schemas.microsoft.com/office/powerpoint/2010/main" val="2016766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17</a:t>
            </a:fld>
            <a:endParaRPr lang="en-US"/>
          </a:p>
        </p:txBody>
      </p:sp>
    </p:spTree>
    <p:extLst>
      <p:ext uri="{BB962C8B-B14F-4D97-AF65-F5344CB8AC3E}">
        <p14:creationId xmlns:p14="http://schemas.microsoft.com/office/powerpoint/2010/main" val="3465880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18</a:t>
            </a:fld>
            <a:endParaRPr lang="en-US"/>
          </a:p>
        </p:txBody>
      </p:sp>
    </p:spTree>
    <p:extLst>
      <p:ext uri="{BB962C8B-B14F-4D97-AF65-F5344CB8AC3E}">
        <p14:creationId xmlns:p14="http://schemas.microsoft.com/office/powerpoint/2010/main" val="2393653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19</a:t>
            </a:fld>
            <a:endParaRPr lang="en-US"/>
          </a:p>
        </p:txBody>
      </p:sp>
    </p:spTree>
    <p:extLst>
      <p:ext uri="{BB962C8B-B14F-4D97-AF65-F5344CB8AC3E}">
        <p14:creationId xmlns:p14="http://schemas.microsoft.com/office/powerpoint/2010/main" val="2686010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21</a:t>
            </a:fld>
            <a:endParaRPr lang="en-US"/>
          </a:p>
        </p:txBody>
      </p:sp>
    </p:spTree>
    <p:extLst>
      <p:ext uri="{BB962C8B-B14F-4D97-AF65-F5344CB8AC3E}">
        <p14:creationId xmlns:p14="http://schemas.microsoft.com/office/powerpoint/2010/main" val="3290963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22</a:t>
            </a:fld>
            <a:endParaRPr lang="en-US"/>
          </a:p>
        </p:txBody>
      </p:sp>
    </p:spTree>
    <p:extLst>
      <p:ext uri="{BB962C8B-B14F-4D97-AF65-F5344CB8AC3E}">
        <p14:creationId xmlns:p14="http://schemas.microsoft.com/office/powerpoint/2010/main" val="2736142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23</a:t>
            </a:fld>
            <a:endParaRPr lang="en-US"/>
          </a:p>
        </p:txBody>
      </p:sp>
    </p:spTree>
    <p:extLst>
      <p:ext uri="{BB962C8B-B14F-4D97-AF65-F5344CB8AC3E}">
        <p14:creationId xmlns:p14="http://schemas.microsoft.com/office/powerpoint/2010/main" val="1707175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24</a:t>
            </a:fld>
            <a:endParaRPr lang="en-US"/>
          </a:p>
        </p:txBody>
      </p:sp>
    </p:spTree>
    <p:extLst>
      <p:ext uri="{BB962C8B-B14F-4D97-AF65-F5344CB8AC3E}">
        <p14:creationId xmlns:p14="http://schemas.microsoft.com/office/powerpoint/2010/main" val="3044398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25</a:t>
            </a:fld>
            <a:endParaRPr lang="en-US"/>
          </a:p>
        </p:txBody>
      </p:sp>
    </p:spTree>
    <p:extLst>
      <p:ext uri="{BB962C8B-B14F-4D97-AF65-F5344CB8AC3E}">
        <p14:creationId xmlns:p14="http://schemas.microsoft.com/office/powerpoint/2010/main" val="2960413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31</a:t>
            </a:fld>
            <a:endParaRPr lang="en-US"/>
          </a:p>
        </p:txBody>
      </p:sp>
    </p:spTree>
    <p:extLst>
      <p:ext uri="{BB962C8B-B14F-4D97-AF65-F5344CB8AC3E}">
        <p14:creationId xmlns:p14="http://schemas.microsoft.com/office/powerpoint/2010/main" val="3481121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32</a:t>
            </a:fld>
            <a:endParaRPr lang="en-US"/>
          </a:p>
        </p:txBody>
      </p:sp>
    </p:spTree>
    <p:extLst>
      <p:ext uri="{BB962C8B-B14F-4D97-AF65-F5344CB8AC3E}">
        <p14:creationId xmlns:p14="http://schemas.microsoft.com/office/powerpoint/2010/main" val="1471777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5</a:t>
            </a:fld>
            <a:endParaRPr lang="en-US"/>
          </a:p>
        </p:txBody>
      </p:sp>
    </p:spTree>
    <p:extLst>
      <p:ext uri="{BB962C8B-B14F-4D97-AF65-F5344CB8AC3E}">
        <p14:creationId xmlns:p14="http://schemas.microsoft.com/office/powerpoint/2010/main" val="2975700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33</a:t>
            </a:fld>
            <a:endParaRPr lang="en-US"/>
          </a:p>
        </p:txBody>
      </p:sp>
    </p:spTree>
    <p:extLst>
      <p:ext uri="{BB962C8B-B14F-4D97-AF65-F5344CB8AC3E}">
        <p14:creationId xmlns:p14="http://schemas.microsoft.com/office/powerpoint/2010/main" val="3934188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34</a:t>
            </a:fld>
            <a:endParaRPr lang="en-US"/>
          </a:p>
        </p:txBody>
      </p:sp>
    </p:spTree>
    <p:extLst>
      <p:ext uri="{BB962C8B-B14F-4D97-AF65-F5344CB8AC3E}">
        <p14:creationId xmlns:p14="http://schemas.microsoft.com/office/powerpoint/2010/main" val="3967494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36</a:t>
            </a:fld>
            <a:endParaRPr lang="en-US"/>
          </a:p>
        </p:txBody>
      </p:sp>
    </p:spTree>
    <p:extLst>
      <p:ext uri="{BB962C8B-B14F-4D97-AF65-F5344CB8AC3E}">
        <p14:creationId xmlns:p14="http://schemas.microsoft.com/office/powerpoint/2010/main" val="2947843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37</a:t>
            </a:fld>
            <a:endParaRPr lang="en-US"/>
          </a:p>
        </p:txBody>
      </p:sp>
    </p:spTree>
    <p:extLst>
      <p:ext uri="{BB962C8B-B14F-4D97-AF65-F5344CB8AC3E}">
        <p14:creationId xmlns:p14="http://schemas.microsoft.com/office/powerpoint/2010/main" val="2037913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39</a:t>
            </a:fld>
            <a:endParaRPr lang="en-US"/>
          </a:p>
        </p:txBody>
      </p:sp>
    </p:spTree>
    <p:extLst>
      <p:ext uri="{BB962C8B-B14F-4D97-AF65-F5344CB8AC3E}">
        <p14:creationId xmlns:p14="http://schemas.microsoft.com/office/powerpoint/2010/main" val="3978365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40</a:t>
            </a:fld>
            <a:endParaRPr lang="en-US"/>
          </a:p>
        </p:txBody>
      </p:sp>
    </p:spTree>
    <p:extLst>
      <p:ext uri="{BB962C8B-B14F-4D97-AF65-F5344CB8AC3E}">
        <p14:creationId xmlns:p14="http://schemas.microsoft.com/office/powerpoint/2010/main" val="3195981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41</a:t>
            </a:fld>
            <a:endParaRPr lang="en-US"/>
          </a:p>
        </p:txBody>
      </p:sp>
    </p:spTree>
    <p:extLst>
      <p:ext uri="{BB962C8B-B14F-4D97-AF65-F5344CB8AC3E}">
        <p14:creationId xmlns:p14="http://schemas.microsoft.com/office/powerpoint/2010/main" val="4241757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42</a:t>
            </a:fld>
            <a:endParaRPr lang="en-US"/>
          </a:p>
        </p:txBody>
      </p:sp>
    </p:spTree>
    <p:extLst>
      <p:ext uri="{BB962C8B-B14F-4D97-AF65-F5344CB8AC3E}">
        <p14:creationId xmlns:p14="http://schemas.microsoft.com/office/powerpoint/2010/main" val="1866837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43</a:t>
            </a:fld>
            <a:endParaRPr lang="en-US"/>
          </a:p>
        </p:txBody>
      </p:sp>
    </p:spTree>
    <p:extLst>
      <p:ext uri="{BB962C8B-B14F-4D97-AF65-F5344CB8AC3E}">
        <p14:creationId xmlns:p14="http://schemas.microsoft.com/office/powerpoint/2010/main" val="1854556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47</a:t>
            </a:fld>
            <a:endParaRPr lang="en-US"/>
          </a:p>
        </p:txBody>
      </p:sp>
    </p:spTree>
    <p:extLst>
      <p:ext uri="{BB962C8B-B14F-4D97-AF65-F5344CB8AC3E}">
        <p14:creationId xmlns:p14="http://schemas.microsoft.com/office/powerpoint/2010/main" val="1720681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8</a:t>
            </a:fld>
            <a:endParaRPr lang="en-US"/>
          </a:p>
        </p:txBody>
      </p:sp>
    </p:spTree>
    <p:extLst>
      <p:ext uri="{BB962C8B-B14F-4D97-AF65-F5344CB8AC3E}">
        <p14:creationId xmlns:p14="http://schemas.microsoft.com/office/powerpoint/2010/main" val="2971104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48</a:t>
            </a:fld>
            <a:endParaRPr lang="en-US"/>
          </a:p>
        </p:txBody>
      </p:sp>
    </p:spTree>
    <p:extLst>
      <p:ext uri="{BB962C8B-B14F-4D97-AF65-F5344CB8AC3E}">
        <p14:creationId xmlns:p14="http://schemas.microsoft.com/office/powerpoint/2010/main" val="112859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49</a:t>
            </a:fld>
            <a:endParaRPr lang="en-US"/>
          </a:p>
        </p:txBody>
      </p:sp>
    </p:spTree>
    <p:extLst>
      <p:ext uri="{BB962C8B-B14F-4D97-AF65-F5344CB8AC3E}">
        <p14:creationId xmlns:p14="http://schemas.microsoft.com/office/powerpoint/2010/main" val="3948879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50</a:t>
            </a:fld>
            <a:endParaRPr lang="en-US"/>
          </a:p>
        </p:txBody>
      </p:sp>
    </p:spTree>
    <p:extLst>
      <p:ext uri="{BB962C8B-B14F-4D97-AF65-F5344CB8AC3E}">
        <p14:creationId xmlns:p14="http://schemas.microsoft.com/office/powerpoint/2010/main" val="4293176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51</a:t>
            </a:fld>
            <a:endParaRPr lang="en-US"/>
          </a:p>
        </p:txBody>
      </p:sp>
    </p:spTree>
    <p:extLst>
      <p:ext uri="{BB962C8B-B14F-4D97-AF65-F5344CB8AC3E}">
        <p14:creationId xmlns:p14="http://schemas.microsoft.com/office/powerpoint/2010/main" val="2392903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53</a:t>
            </a:fld>
            <a:endParaRPr lang="en-US"/>
          </a:p>
        </p:txBody>
      </p:sp>
    </p:spTree>
    <p:extLst>
      <p:ext uri="{BB962C8B-B14F-4D97-AF65-F5344CB8AC3E}">
        <p14:creationId xmlns:p14="http://schemas.microsoft.com/office/powerpoint/2010/main" val="1936134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54</a:t>
            </a:fld>
            <a:endParaRPr lang="en-US"/>
          </a:p>
        </p:txBody>
      </p:sp>
    </p:spTree>
    <p:extLst>
      <p:ext uri="{BB962C8B-B14F-4D97-AF65-F5344CB8AC3E}">
        <p14:creationId xmlns:p14="http://schemas.microsoft.com/office/powerpoint/2010/main" val="183135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55</a:t>
            </a:fld>
            <a:endParaRPr lang="en-US"/>
          </a:p>
        </p:txBody>
      </p:sp>
    </p:spTree>
    <p:extLst>
      <p:ext uri="{BB962C8B-B14F-4D97-AF65-F5344CB8AC3E}">
        <p14:creationId xmlns:p14="http://schemas.microsoft.com/office/powerpoint/2010/main" val="1155081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56</a:t>
            </a:fld>
            <a:endParaRPr lang="en-US"/>
          </a:p>
        </p:txBody>
      </p:sp>
    </p:spTree>
    <p:extLst>
      <p:ext uri="{BB962C8B-B14F-4D97-AF65-F5344CB8AC3E}">
        <p14:creationId xmlns:p14="http://schemas.microsoft.com/office/powerpoint/2010/main" val="854579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57</a:t>
            </a:fld>
            <a:endParaRPr lang="en-US"/>
          </a:p>
        </p:txBody>
      </p:sp>
    </p:spTree>
    <p:extLst>
      <p:ext uri="{BB962C8B-B14F-4D97-AF65-F5344CB8AC3E}">
        <p14:creationId xmlns:p14="http://schemas.microsoft.com/office/powerpoint/2010/main" val="2091620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58</a:t>
            </a:fld>
            <a:endParaRPr lang="en-US"/>
          </a:p>
        </p:txBody>
      </p:sp>
    </p:spTree>
    <p:extLst>
      <p:ext uri="{BB962C8B-B14F-4D97-AF65-F5344CB8AC3E}">
        <p14:creationId xmlns:p14="http://schemas.microsoft.com/office/powerpoint/2010/main" val="116432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9</a:t>
            </a:fld>
            <a:endParaRPr lang="en-US"/>
          </a:p>
        </p:txBody>
      </p:sp>
    </p:spTree>
    <p:extLst>
      <p:ext uri="{BB962C8B-B14F-4D97-AF65-F5344CB8AC3E}">
        <p14:creationId xmlns:p14="http://schemas.microsoft.com/office/powerpoint/2010/main" val="1253531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59</a:t>
            </a:fld>
            <a:endParaRPr lang="en-US"/>
          </a:p>
        </p:txBody>
      </p:sp>
    </p:spTree>
    <p:extLst>
      <p:ext uri="{BB962C8B-B14F-4D97-AF65-F5344CB8AC3E}">
        <p14:creationId xmlns:p14="http://schemas.microsoft.com/office/powerpoint/2010/main" val="2448229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60</a:t>
            </a:fld>
            <a:endParaRPr lang="en-US"/>
          </a:p>
        </p:txBody>
      </p:sp>
    </p:spTree>
    <p:extLst>
      <p:ext uri="{BB962C8B-B14F-4D97-AF65-F5344CB8AC3E}">
        <p14:creationId xmlns:p14="http://schemas.microsoft.com/office/powerpoint/2010/main" val="2957005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63</a:t>
            </a:fld>
            <a:endParaRPr lang="en-US"/>
          </a:p>
        </p:txBody>
      </p:sp>
    </p:spTree>
    <p:extLst>
      <p:ext uri="{BB962C8B-B14F-4D97-AF65-F5344CB8AC3E}">
        <p14:creationId xmlns:p14="http://schemas.microsoft.com/office/powerpoint/2010/main" val="4120030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10</a:t>
            </a:fld>
            <a:endParaRPr lang="en-US"/>
          </a:p>
        </p:txBody>
      </p:sp>
    </p:spTree>
    <p:extLst>
      <p:ext uri="{BB962C8B-B14F-4D97-AF65-F5344CB8AC3E}">
        <p14:creationId xmlns:p14="http://schemas.microsoft.com/office/powerpoint/2010/main" val="711594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11</a:t>
            </a:fld>
            <a:endParaRPr lang="en-US"/>
          </a:p>
        </p:txBody>
      </p:sp>
    </p:spTree>
    <p:extLst>
      <p:ext uri="{BB962C8B-B14F-4D97-AF65-F5344CB8AC3E}">
        <p14:creationId xmlns:p14="http://schemas.microsoft.com/office/powerpoint/2010/main" val="168772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14</a:t>
            </a:fld>
            <a:endParaRPr lang="en-US"/>
          </a:p>
        </p:txBody>
      </p:sp>
    </p:spTree>
    <p:extLst>
      <p:ext uri="{BB962C8B-B14F-4D97-AF65-F5344CB8AC3E}">
        <p14:creationId xmlns:p14="http://schemas.microsoft.com/office/powerpoint/2010/main" val="751003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15</a:t>
            </a:fld>
            <a:endParaRPr lang="en-US"/>
          </a:p>
        </p:txBody>
      </p:sp>
    </p:spTree>
    <p:extLst>
      <p:ext uri="{BB962C8B-B14F-4D97-AF65-F5344CB8AC3E}">
        <p14:creationId xmlns:p14="http://schemas.microsoft.com/office/powerpoint/2010/main" val="3149864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s-ES_tradnl"/>
              <a:t>Nombre presentación</a:t>
            </a:r>
            <a:endParaRPr lang="en-US"/>
          </a:p>
        </p:txBody>
      </p:sp>
      <p:sp>
        <p:nvSpPr>
          <p:cNvPr id="5" name="Slide Number Placeholder 4"/>
          <p:cNvSpPr>
            <a:spLocks noGrp="1"/>
          </p:cNvSpPr>
          <p:nvPr>
            <p:ph type="sldNum" sz="quarter" idx="11"/>
          </p:nvPr>
        </p:nvSpPr>
        <p:spPr/>
        <p:txBody>
          <a:bodyPr/>
          <a:lstStyle/>
          <a:p>
            <a:fld id="{80BC7D51-4C89-E346-BC52-B4E8590D3FF6}" type="slidenum">
              <a:rPr lang="en-US" smtClean="0"/>
              <a:t>16</a:t>
            </a:fld>
            <a:endParaRPr lang="en-US"/>
          </a:p>
        </p:txBody>
      </p:sp>
    </p:spTree>
    <p:extLst>
      <p:ext uri="{BB962C8B-B14F-4D97-AF65-F5344CB8AC3E}">
        <p14:creationId xmlns:p14="http://schemas.microsoft.com/office/powerpoint/2010/main" val="14035424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1 - Eskola">
    <p:bg>
      <p:bgPr>
        <a:solidFill>
          <a:srgbClr val="053139"/>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val="0"/>
              </a:ext>
            </a:extLst>
          </a:blip>
          <a:srcRect t="53702"/>
          <a:stretch/>
        </p:blipFill>
        <p:spPr>
          <a:xfrm rot="10800000">
            <a:off x="71336" y="4712421"/>
            <a:ext cx="5019110" cy="2277316"/>
          </a:xfrm>
          <a:prstGeom prst="rect">
            <a:avLst/>
          </a:prstGeom>
        </p:spPr>
      </p:pic>
      <p:pic>
        <p:nvPicPr>
          <p:cNvPr id="6" name="Imagen 5" descr="adasdasd.png"/>
          <p:cNvPicPr>
            <a:picLocks noChangeAspect="1"/>
          </p:cNvPicPr>
          <p:nvPr userDrawn="1"/>
        </p:nvPicPr>
        <p:blipFill rotWithShape="1">
          <a:blip r:embed="rId3">
            <a:extLst>
              <a:ext uri="{28A0092B-C50C-407E-A947-70E740481C1C}">
                <a14:useLocalDpi xmlns:a14="http://schemas.microsoft.com/office/drawing/2010/main" val="0"/>
              </a:ext>
            </a:extLst>
          </a:blip>
          <a:srcRect t="56570" r="32820"/>
          <a:stretch/>
        </p:blipFill>
        <p:spPr>
          <a:xfrm rot="10800000">
            <a:off x="-3" y="613372"/>
            <a:ext cx="9809599" cy="6376364"/>
          </a:xfrm>
          <a:prstGeom prst="rect">
            <a:avLst/>
          </a:prstGeom>
        </p:spPr>
      </p:pic>
      <p:sp>
        <p:nvSpPr>
          <p:cNvPr id="5" name="Title 1"/>
          <p:cNvSpPr>
            <a:spLocks noGrp="1"/>
          </p:cNvSpPr>
          <p:nvPr>
            <p:ph type="title" hasCustomPrompt="1"/>
          </p:nvPr>
        </p:nvSpPr>
        <p:spPr>
          <a:xfrm>
            <a:off x="325549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255493" y="4120284"/>
            <a:ext cx="4393687" cy="1184275"/>
          </a:xfrm>
          <a:prstGeom prst="rect">
            <a:avLst/>
          </a:prstGeom>
          <a:noFill/>
        </p:spPr>
        <p:txBody>
          <a:bodyPr anchor="t"/>
          <a:lstStyle>
            <a:lvl1pPr marL="0" indent="0" algn="l">
              <a:buNone/>
              <a:defRPr sz="2000" b="0" i="0">
                <a:solidFill>
                  <a:schemeClr val="accent1"/>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pic>
        <p:nvPicPr>
          <p:cNvPr id="8" name="Imagen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
            <a:ext cx="2164363" cy="1080655"/>
          </a:xfrm>
          <a:prstGeom prst="rect">
            <a:avLst/>
          </a:prstGeom>
        </p:spPr>
      </p:pic>
    </p:spTree>
    <p:extLst>
      <p:ext uri="{BB962C8B-B14F-4D97-AF65-F5344CB8AC3E}">
        <p14:creationId xmlns:p14="http://schemas.microsoft.com/office/powerpoint/2010/main" val="1836005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ansparencia 1 - MU">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422031" y="6467092"/>
            <a:ext cx="1180893" cy="365125"/>
          </a:xfrm>
        </p:spPr>
        <p:txBody>
          <a:bodyPr/>
          <a:lstStyle>
            <a:lvl1pPr>
              <a:defRPr>
                <a:solidFill>
                  <a:schemeClr val="accent2"/>
                </a:solidFill>
              </a:defRPr>
            </a:lvl1pPr>
          </a:lstStyle>
          <a:p>
            <a:fld id="{72537A91-4B63-4918-8759-1C90A24057AA}" type="datetime3">
              <a:rPr lang="es-ES_tradnl" smtClean="0"/>
              <a:t>27.10.25</a:t>
            </a:fld>
            <a:endParaRPr lang="en-US" dirty="0"/>
          </a:p>
        </p:txBody>
      </p:sp>
      <p:sp>
        <p:nvSpPr>
          <p:cNvPr id="7"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CFGS Mecatrónica Industrial- Amazon-MGEP</a:t>
            </a:r>
            <a:endParaRPr lang="en-US" dirty="0"/>
          </a:p>
        </p:txBody>
      </p:sp>
      <p:sp>
        <p:nvSpPr>
          <p:cNvPr id="8" name="Slide Number Placeholder 5"/>
          <p:cNvSpPr>
            <a:spLocks noGrp="1"/>
          </p:cNvSpPr>
          <p:nvPr>
            <p:ph type="sldNum" sz="quarter" idx="12"/>
          </p:nvPr>
        </p:nvSpPr>
        <p:spPr>
          <a:xfrm>
            <a:off x="7610077" y="6460528"/>
            <a:ext cx="1111893" cy="365125"/>
          </a:xfrm>
        </p:spPr>
        <p:txBody>
          <a:bodyPr/>
          <a:lstStyle>
            <a:lvl1pPr>
              <a:defRPr>
                <a:solidFill>
                  <a:schemeClr val="accent2"/>
                </a:solidFill>
              </a:defRPr>
            </a:lvl1pPr>
          </a:lstStyle>
          <a:p>
            <a:fld id="{F7356FEA-1119-414E-9BDA-0F3F06B9EA58}" type="slidenum">
              <a:rPr lang="en-US" smtClean="0"/>
              <a:pPr/>
              <a:t>‹zk.›</a:t>
            </a:fld>
            <a:endParaRPr lang="en-US"/>
          </a:p>
        </p:txBody>
      </p:sp>
      <p:sp>
        <p:nvSpPr>
          <p:cNvPr id="2" name="Title 1">
            <a:extLst>
              <a:ext uri="{FF2B5EF4-FFF2-40B4-BE49-F238E27FC236}">
                <a16:creationId xmlns:a16="http://schemas.microsoft.com/office/drawing/2014/main" id="{37E1AFCC-F5D5-2E44-8A1E-A2568632792E}"/>
              </a:ext>
            </a:extLst>
          </p:cNvPr>
          <p:cNvSpPr>
            <a:spLocks noGrp="1"/>
          </p:cNvSpPr>
          <p:nvPr>
            <p:ph type="title"/>
          </p:nvPr>
        </p:nvSpPr>
        <p:spPr/>
        <p:txBody>
          <a:bodyPr/>
          <a:lstStyle/>
          <a:p>
            <a:r>
              <a:rPr lang="en-US" dirty="0"/>
              <a:t>Click to edit Master title style</a:t>
            </a:r>
            <a:endParaRPr lang="es-ES_tradnl" dirty="0"/>
          </a:p>
        </p:txBody>
      </p:sp>
      <p:sp>
        <p:nvSpPr>
          <p:cNvPr id="15" name="Content Placeholder 14">
            <a:extLst>
              <a:ext uri="{FF2B5EF4-FFF2-40B4-BE49-F238E27FC236}">
                <a16:creationId xmlns:a16="http://schemas.microsoft.com/office/drawing/2014/main" id="{0831EFA9-70A5-5243-AF18-1C79AB9D8FCB}"/>
              </a:ext>
            </a:extLst>
          </p:cNvPr>
          <p:cNvSpPr>
            <a:spLocks noGrp="1"/>
          </p:cNvSpPr>
          <p:nvPr>
            <p:ph sz="quarter" idx="13"/>
          </p:nvPr>
        </p:nvSpPr>
        <p:spPr>
          <a:xfrm>
            <a:off x="422031" y="1275347"/>
            <a:ext cx="8299939" cy="48127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9779" y="-8238"/>
            <a:ext cx="1085983" cy="780403"/>
          </a:xfrm>
          <a:prstGeom prst="rect">
            <a:avLst/>
          </a:prstGeom>
        </p:spPr>
      </p:pic>
    </p:spTree>
    <p:extLst>
      <p:ext uri="{BB962C8B-B14F-4D97-AF65-F5344CB8AC3E}">
        <p14:creationId xmlns:p14="http://schemas.microsoft.com/office/powerpoint/2010/main" val="1149069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ransparencia 1 - Profesionalentzako Prestakuntza">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422031" y="6467092"/>
            <a:ext cx="1180893" cy="365125"/>
          </a:xfrm>
        </p:spPr>
        <p:txBody>
          <a:bodyPr/>
          <a:lstStyle>
            <a:lvl1pPr>
              <a:defRPr>
                <a:solidFill>
                  <a:schemeClr val="accent2"/>
                </a:solidFill>
              </a:defRPr>
            </a:lvl1pPr>
          </a:lstStyle>
          <a:p>
            <a:fld id="{2A0628D3-7CD1-4DC7-9011-B55F5EAD34A9}" type="datetime3">
              <a:rPr lang="es-ES_tradnl" smtClean="0"/>
              <a:t>27.10.25</a:t>
            </a:fld>
            <a:endParaRPr lang="en-US" dirty="0"/>
          </a:p>
        </p:txBody>
      </p:sp>
      <p:sp>
        <p:nvSpPr>
          <p:cNvPr id="7"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CFGS Mecatrónica Industrial- Amazon-MGEP</a:t>
            </a:r>
            <a:endParaRPr lang="en-US" dirty="0"/>
          </a:p>
        </p:txBody>
      </p:sp>
      <p:sp>
        <p:nvSpPr>
          <p:cNvPr id="8" name="Slide Number Placeholder 5"/>
          <p:cNvSpPr>
            <a:spLocks noGrp="1"/>
          </p:cNvSpPr>
          <p:nvPr>
            <p:ph type="sldNum" sz="quarter" idx="12"/>
          </p:nvPr>
        </p:nvSpPr>
        <p:spPr>
          <a:xfrm>
            <a:off x="7610077" y="6460528"/>
            <a:ext cx="1111893" cy="365125"/>
          </a:xfrm>
        </p:spPr>
        <p:txBody>
          <a:bodyPr/>
          <a:lstStyle>
            <a:lvl1pPr>
              <a:defRPr>
                <a:solidFill>
                  <a:schemeClr val="accent2"/>
                </a:solidFill>
              </a:defRPr>
            </a:lvl1pPr>
          </a:lstStyle>
          <a:p>
            <a:fld id="{F7356FEA-1119-414E-9BDA-0F3F06B9EA58}" type="slidenum">
              <a:rPr lang="en-US" smtClean="0"/>
              <a:pPr/>
              <a:t>‹zk.›</a:t>
            </a:fld>
            <a:endParaRPr lang="en-US"/>
          </a:p>
        </p:txBody>
      </p:sp>
      <p:sp>
        <p:nvSpPr>
          <p:cNvPr id="2" name="Title 1">
            <a:extLst>
              <a:ext uri="{FF2B5EF4-FFF2-40B4-BE49-F238E27FC236}">
                <a16:creationId xmlns:a16="http://schemas.microsoft.com/office/drawing/2014/main" id="{37E1AFCC-F5D5-2E44-8A1E-A2568632792E}"/>
              </a:ext>
            </a:extLst>
          </p:cNvPr>
          <p:cNvSpPr>
            <a:spLocks noGrp="1"/>
          </p:cNvSpPr>
          <p:nvPr>
            <p:ph type="title"/>
          </p:nvPr>
        </p:nvSpPr>
        <p:spPr/>
        <p:txBody>
          <a:bodyPr/>
          <a:lstStyle/>
          <a:p>
            <a:r>
              <a:rPr lang="en-US" dirty="0"/>
              <a:t>Click to edit Master title style</a:t>
            </a:r>
            <a:endParaRPr lang="es-ES_tradnl" dirty="0"/>
          </a:p>
        </p:txBody>
      </p:sp>
      <p:sp>
        <p:nvSpPr>
          <p:cNvPr id="15" name="Content Placeholder 14">
            <a:extLst>
              <a:ext uri="{FF2B5EF4-FFF2-40B4-BE49-F238E27FC236}">
                <a16:creationId xmlns:a16="http://schemas.microsoft.com/office/drawing/2014/main" id="{0831EFA9-70A5-5243-AF18-1C79AB9D8FCB}"/>
              </a:ext>
            </a:extLst>
          </p:cNvPr>
          <p:cNvSpPr>
            <a:spLocks noGrp="1"/>
          </p:cNvSpPr>
          <p:nvPr>
            <p:ph sz="quarter" idx="13"/>
          </p:nvPr>
        </p:nvSpPr>
        <p:spPr>
          <a:xfrm>
            <a:off x="422031" y="1275347"/>
            <a:ext cx="8299939" cy="48127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91362" y="0"/>
            <a:ext cx="1163878" cy="1042346"/>
          </a:xfrm>
          <a:prstGeom prst="rect">
            <a:avLst/>
          </a:prstGeom>
        </p:spPr>
      </p:pic>
    </p:spTree>
    <p:extLst>
      <p:ext uri="{BB962C8B-B14F-4D97-AF65-F5344CB8AC3E}">
        <p14:creationId xmlns:p14="http://schemas.microsoft.com/office/powerpoint/2010/main" val="971508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sparencia 2 - Eskola">
    <p:bg>
      <p:bgPr>
        <a:solidFill>
          <a:srgbClr val="053139"/>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561E79DD-325E-436E-AE5B-520D1AFABCAC}" type="datetime3">
              <a:rPr lang="es-ES_tradnl" smtClean="0"/>
              <a:t>27.10.25</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CFGS Mecatrónica Industrial- Amazon-MGEP</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‹zk.›</a:t>
            </a:fld>
            <a:endParaRPr lang="en-US"/>
          </a:p>
        </p:txBody>
      </p:sp>
      <p:sp>
        <p:nvSpPr>
          <p:cNvPr id="11" name="Content Placeholder 14">
            <a:extLst>
              <a:ext uri="{FF2B5EF4-FFF2-40B4-BE49-F238E27FC236}">
                <a16:creationId xmlns:a16="http://schemas.microsoft.com/office/drawing/2014/main" id="{00D15E21-D2CF-1240-9C1C-EE2BBCF2DFB7}"/>
              </a:ext>
            </a:extLst>
          </p:cNvPr>
          <p:cNvSpPr>
            <a:spLocks noGrp="1"/>
          </p:cNvSpPr>
          <p:nvPr>
            <p:ph sz="quarter" idx="13"/>
          </p:nvPr>
        </p:nvSpPr>
        <p:spPr>
          <a:xfrm>
            <a:off x="422031" y="1275347"/>
            <a:ext cx="8299939" cy="48127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F1401D28-75B5-FC4C-A926-0D97A7D678B9}"/>
              </a:ext>
            </a:extLst>
          </p:cNvPr>
          <p:cNvSpPr>
            <a:spLocks noGrp="1"/>
          </p:cNvSpPr>
          <p:nvPr>
            <p:ph type="title"/>
          </p:nvPr>
        </p:nvSpPr>
        <p:spPr/>
        <p:txBody>
          <a:bodyPr/>
          <a:lstStyle/>
          <a:p>
            <a:r>
              <a:rPr lang="en-US" dirty="0"/>
              <a:t>Click to edit Master title style</a:t>
            </a:r>
            <a:endParaRPr lang="es-ES_tradnl" dirty="0"/>
          </a:p>
        </p:txBody>
      </p:sp>
      <p:pic>
        <p:nvPicPr>
          <p:cNvPr id="15" name="Imagen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4250" y="7116"/>
            <a:ext cx="1576646" cy="787211"/>
          </a:xfrm>
          <a:prstGeom prst="rect">
            <a:avLst/>
          </a:prstGeom>
        </p:spPr>
      </p:pic>
    </p:spTree>
    <p:extLst>
      <p:ext uri="{BB962C8B-B14F-4D97-AF65-F5344CB8AC3E}">
        <p14:creationId xmlns:p14="http://schemas.microsoft.com/office/powerpoint/2010/main" val="1158440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parencia 2 - MU">
    <p:bg>
      <p:bgPr>
        <a:solidFill>
          <a:srgbClr val="053139"/>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3556DE6D-542E-48CD-B658-F9EB030BAF36}" type="datetime3">
              <a:rPr lang="es-ES_tradnl" smtClean="0"/>
              <a:t>27.10.25</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CFGS Mecatrónica Industrial- Amazon-MGEP</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‹zk.›</a:t>
            </a:fld>
            <a:endParaRPr lang="en-US"/>
          </a:p>
        </p:txBody>
      </p:sp>
      <p:sp>
        <p:nvSpPr>
          <p:cNvPr id="11" name="Content Placeholder 14">
            <a:extLst>
              <a:ext uri="{FF2B5EF4-FFF2-40B4-BE49-F238E27FC236}">
                <a16:creationId xmlns:a16="http://schemas.microsoft.com/office/drawing/2014/main" id="{00D15E21-D2CF-1240-9C1C-EE2BBCF2DFB7}"/>
              </a:ext>
            </a:extLst>
          </p:cNvPr>
          <p:cNvSpPr>
            <a:spLocks noGrp="1"/>
          </p:cNvSpPr>
          <p:nvPr>
            <p:ph sz="quarter" idx="13"/>
          </p:nvPr>
        </p:nvSpPr>
        <p:spPr>
          <a:xfrm>
            <a:off x="422031" y="1275347"/>
            <a:ext cx="8299939" cy="48127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F1401D28-75B5-FC4C-A926-0D97A7D678B9}"/>
              </a:ext>
            </a:extLst>
          </p:cNvPr>
          <p:cNvSpPr>
            <a:spLocks noGrp="1"/>
          </p:cNvSpPr>
          <p:nvPr>
            <p:ph type="title"/>
          </p:nvPr>
        </p:nvSpPr>
        <p:spPr/>
        <p:txBody>
          <a:bodyPr/>
          <a:lstStyle/>
          <a:p>
            <a:r>
              <a:rPr lang="en-US" dirty="0"/>
              <a:t>Click to edit Master title style</a:t>
            </a:r>
            <a:endParaRPr lang="es-ES_tradnl" dirty="0"/>
          </a:p>
        </p:txBody>
      </p:sp>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6096" y="-3526"/>
            <a:ext cx="1094279" cy="786366"/>
          </a:xfrm>
          <a:prstGeom prst="rect">
            <a:avLst/>
          </a:prstGeom>
        </p:spPr>
      </p:pic>
    </p:spTree>
    <p:extLst>
      <p:ext uri="{BB962C8B-B14F-4D97-AF65-F5344CB8AC3E}">
        <p14:creationId xmlns:p14="http://schemas.microsoft.com/office/powerpoint/2010/main" val="1819055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parencia 2 - Profesionalentzako Prestakuntza">
    <p:bg>
      <p:bgPr>
        <a:solidFill>
          <a:srgbClr val="053139"/>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B94C508F-3BD1-41DC-BA16-C606791A719B}" type="datetime3">
              <a:rPr lang="es-ES_tradnl" smtClean="0"/>
              <a:t>27.10.25</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CFGS Mecatrónica Industrial- Amazon-MGEP</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‹zk.›</a:t>
            </a:fld>
            <a:endParaRPr lang="en-US"/>
          </a:p>
        </p:txBody>
      </p:sp>
      <p:sp>
        <p:nvSpPr>
          <p:cNvPr id="11" name="Content Placeholder 14">
            <a:extLst>
              <a:ext uri="{FF2B5EF4-FFF2-40B4-BE49-F238E27FC236}">
                <a16:creationId xmlns:a16="http://schemas.microsoft.com/office/drawing/2014/main" id="{00D15E21-D2CF-1240-9C1C-EE2BBCF2DFB7}"/>
              </a:ext>
            </a:extLst>
          </p:cNvPr>
          <p:cNvSpPr>
            <a:spLocks noGrp="1"/>
          </p:cNvSpPr>
          <p:nvPr>
            <p:ph sz="quarter" idx="13"/>
          </p:nvPr>
        </p:nvSpPr>
        <p:spPr>
          <a:xfrm>
            <a:off x="422031" y="1275347"/>
            <a:ext cx="8299939" cy="48127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F1401D28-75B5-FC4C-A926-0D97A7D678B9}"/>
              </a:ext>
            </a:extLst>
          </p:cNvPr>
          <p:cNvSpPr>
            <a:spLocks noGrp="1"/>
          </p:cNvSpPr>
          <p:nvPr>
            <p:ph type="title"/>
          </p:nvPr>
        </p:nvSpPr>
        <p:spPr>
          <a:xfrm>
            <a:off x="422032" y="472037"/>
            <a:ext cx="7600813" cy="428157"/>
          </a:xfrm>
        </p:spPr>
        <p:txBody>
          <a:bodyPr/>
          <a:lstStyle/>
          <a:p>
            <a:r>
              <a:rPr lang="en-US" dirty="0"/>
              <a:t>Click to edit Master title style</a:t>
            </a:r>
            <a:endParaRPr lang="es-ES_tradnl" dirty="0"/>
          </a:p>
        </p:txBody>
      </p:sp>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2845" y="0"/>
            <a:ext cx="1116836" cy="1000218"/>
          </a:xfrm>
          <a:prstGeom prst="rect">
            <a:avLst/>
          </a:prstGeom>
        </p:spPr>
      </p:pic>
    </p:spTree>
    <p:extLst>
      <p:ext uri="{BB962C8B-B14F-4D97-AF65-F5344CB8AC3E}">
        <p14:creationId xmlns:p14="http://schemas.microsoft.com/office/powerpoint/2010/main" val="3643716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parencia 3 - Eskola">
    <p:bg>
      <p:bgPr>
        <a:solidFill>
          <a:srgbClr val="00A3AD"/>
        </a:solidFill>
        <a:effectLst/>
      </p:bgPr>
    </p:bg>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FEA67AB5-A7BA-4067-A35C-02DA2A968B61}" type="datetime3">
              <a:rPr lang="es-ES_tradnl" smtClean="0"/>
              <a:t>27.10.25</a:t>
            </a:fld>
            <a:endParaRPr lang="en-US" dirty="0"/>
          </a:p>
        </p:txBody>
      </p:sp>
      <p:sp>
        <p:nvSpPr>
          <p:cNvPr id="10"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CFGS Mecatrónica Industrial- Amazon-MGEP</a:t>
            </a:r>
            <a:endParaRPr lang="en-US" dirty="0"/>
          </a:p>
        </p:txBody>
      </p:sp>
      <p:sp>
        <p:nvSpPr>
          <p:cNvPr id="11"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‹zk.›</a:t>
            </a:fld>
            <a:endParaRPr lang="en-US"/>
          </a:p>
        </p:txBody>
      </p:sp>
      <p:sp>
        <p:nvSpPr>
          <p:cNvPr id="12" name="Content Placeholder 14">
            <a:extLst>
              <a:ext uri="{FF2B5EF4-FFF2-40B4-BE49-F238E27FC236}">
                <a16:creationId xmlns:a16="http://schemas.microsoft.com/office/drawing/2014/main" id="{95BF4BF0-1531-0D46-A693-444EF8563251}"/>
              </a:ext>
            </a:extLst>
          </p:cNvPr>
          <p:cNvSpPr>
            <a:spLocks noGrp="1"/>
          </p:cNvSpPr>
          <p:nvPr>
            <p:ph sz="quarter" idx="13"/>
          </p:nvPr>
        </p:nvSpPr>
        <p:spPr>
          <a:xfrm>
            <a:off x="422031" y="1275347"/>
            <a:ext cx="8299939" cy="4812716"/>
          </a:xfrm>
        </p:spPr>
        <p:txBody>
          <a:bodyPr/>
          <a:lstStyle>
            <a:lvl1pPr>
              <a:buClr>
                <a:srgbClr val="004851"/>
              </a:buClr>
              <a:defRPr>
                <a:solidFill>
                  <a:schemeClr val="bg1"/>
                </a:solidFill>
              </a:defRPr>
            </a:lvl1pPr>
            <a:lvl2pPr>
              <a:buClr>
                <a:srgbClr val="004851"/>
              </a:buClr>
              <a:defRPr>
                <a:solidFill>
                  <a:schemeClr val="bg1"/>
                </a:solidFill>
              </a:defRPr>
            </a:lvl2pPr>
            <a:lvl3pPr>
              <a:buClr>
                <a:srgbClr val="004851"/>
              </a:buClr>
              <a:defRPr>
                <a:solidFill>
                  <a:schemeClr val="bg1"/>
                </a:solidFill>
              </a:defRPr>
            </a:lvl3pPr>
            <a:lvl4pPr>
              <a:buClr>
                <a:srgbClr val="004851"/>
              </a:buClr>
              <a:defRPr>
                <a:solidFill>
                  <a:schemeClr val="bg1"/>
                </a:solidFill>
              </a:defRPr>
            </a:lvl4pPr>
            <a:lvl5pPr>
              <a:buClr>
                <a:srgbClr val="00485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B5718D01-A768-EC4B-B724-CFE88E2E2B6C}"/>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s-ES_tradnl" dirty="0"/>
          </a:p>
        </p:txBody>
      </p:sp>
      <p:pic>
        <p:nvPicPr>
          <p:cNvPr id="13" name="Imagen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4250" y="7116"/>
            <a:ext cx="1576646" cy="787211"/>
          </a:xfrm>
          <a:prstGeom prst="rect">
            <a:avLst/>
          </a:prstGeom>
        </p:spPr>
      </p:pic>
    </p:spTree>
    <p:extLst>
      <p:ext uri="{BB962C8B-B14F-4D97-AF65-F5344CB8AC3E}">
        <p14:creationId xmlns:p14="http://schemas.microsoft.com/office/powerpoint/2010/main" val="201120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nsparencia 3 - MU">
    <p:bg>
      <p:bgPr>
        <a:solidFill>
          <a:srgbClr val="00A3AD"/>
        </a:solidFill>
        <a:effectLst/>
      </p:bgPr>
    </p:bg>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0CC46FC0-600D-4047-B852-24AC3CC8FE90}" type="datetime3">
              <a:rPr lang="es-ES_tradnl" smtClean="0"/>
              <a:t>27.10.25</a:t>
            </a:fld>
            <a:endParaRPr lang="en-US" dirty="0"/>
          </a:p>
        </p:txBody>
      </p:sp>
      <p:sp>
        <p:nvSpPr>
          <p:cNvPr id="10"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CFGS Mecatrónica Industrial- Amazon-MGEP</a:t>
            </a:r>
            <a:endParaRPr lang="en-US" dirty="0"/>
          </a:p>
        </p:txBody>
      </p:sp>
      <p:sp>
        <p:nvSpPr>
          <p:cNvPr id="11"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‹zk.›</a:t>
            </a:fld>
            <a:endParaRPr lang="en-US"/>
          </a:p>
        </p:txBody>
      </p:sp>
      <p:sp>
        <p:nvSpPr>
          <p:cNvPr id="12" name="Content Placeholder 14">
            <a:extLst>
              <a:ext uri="{FF2B5EF4-FFF2-40B4-BE49-F238E27FC236}">
                <a16:creationId xmlns:a16="http://schemas.microsoft.com/office/drawing/2014/main" id="{95BF4BF0-1531-0D46-A693-444EF8563251}"/>
              </a:ext>
            </a:extLst>
          </p:cNvPr>
          <p:cNvSpPr>
            <a:spLocks noGrp="1"/>
          </p:cNvSpPr>
          <p:nvPr>
            <p:ph sz="quarter" idx="13"/>
          </p:nvPr>
        </p:nvSpPr>
        <p:spPr>
          <a:xfrm>
            <a:off x="422031" y="1275347"/>
            <a:ext cx="8299939" cy="4812716"/>
          </a:xfrm>
        </p:spPr>
        <p:txBody>
          <a:bodyPr/>
          <a:lstStyle>
            <a:lvl1pPr>
              <a:buClr>
                <a:srgbClr val="004851"/>
              </a:buClr>
              <a:defRPr>
                <a:solidFill>
                  <a:schemeClr val="bg1"/>
                </a:solidFill>
              </a:defRPr>
            </a:lvl1pPr>
            <a:lvl2pPr>
              <a:buClr>
                <a:srgbClr val="004851"/>
              </a:buClr>
              <a:defRPr>
                <a:solidFill>
                  <a:schemeClr val="bg1"/>
                </a:solidFill>
              </a:defRPr>
            </a:lvl2pPr>
            <a:lvl3pPr>
              <a:buClr>
                <a:srgbClr val="004851"/>
              </a:buClr>
              <a:defRPr>
                <a:solidFill>
                  <a:schemeClr val="bg1"/>
                </a:solidFill>
              </a:defRPr>
            </a:lvl3pPr>
            <a:lvl4pPr>
              <a:buClr>
                <a:srgbClr val="004851"/>
              </a:buClr>
              <a:defRPr>
                <a:solidFill>
                  <a:schemeClr val="bg1"/>
                </a:solidFill>
              </a:defRPr>
            </a:lvl4pPr>
            <a:lvl5pPr>
              <a:buClr>
                <a:srgbClr val="00485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B5718D01-A768-EC4B-B724-CFE88E2E2B6C}"/>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s-ES_tradnl"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6096" y="-3526"/>
            <a:ext cx="1094279" cy="786366"/>
          </a:xfrm>
          <a:prstGeom prst="rect">
            <a:avLst/>
          </a:prstGeom>
        </p:spPr>
      </p:pic>
    </p:spTree>
    <p:extLst>
      <p:ext uri="{BB962C8B-B14F-4D97-AF65-F5344CB8AC3E}">
        <p14:creationId xmlns:p14="http://schemas.microsoft.com/office/powerpoint/2010/main" val="1706331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parencia 3 - Profesionalentzako Prestakuntza">
    <p:bg>
      <p:bgPr>
        <a:solidFill>
          <a:srgbClr val="00A3AD"/>
        </a:solidFill>
        <a:effectLst/>
      </p:bgPr>
    </p:bg>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422031" y="6460529"/>
            <a:ext cx="1216063" cy="365125"/>
          </a:xfrm>
        </p:spPr>
        <p:txBody>
          <a:bodyPr/>
          <a:lstStyle>
            <a:lvl1pPr>
              <a:defRPr>
                <a:solidFill>
                  <a:schemeClr val="bg1"/>
                </a:solidFill>
              </a:defRPr>
            </a:lvl1pPr>
          </a:lstStyle>
          <a:p>
            <a:fld id="{57732404-83DB-446E-86C8-4991FE8CC523}" type="datetime3">
              <a:rPr lang="es-ES_tradnl" smtClean="0"/>
              <a:t>27.10.25</a:t>
            </a:fld>
            <a:endParaRPr lang="en-US" dirty="0"/>
          </a:p>
        </p:txBody>
      </p:sp>
      <p:sp>
        <p:nvSpPr>
          <p:cNvPr id="10" name="Footer Placeholder 4"/>
          <p:cNvSpPr>
            <a:spLocks noGrp="1"/>
          </p:cNvSpPr>
          <p:nvPr>
            <p:ph type="ftr" sz="quarter" idx="11"/>
          </p:nvPr>
        </p:nvSpPr>
        <p:spPr>
          <a:xfrm>
            <a:off x="2170694" y="6460529"/>
            <a:ext cx="4777367" cy="365125"/>
          </a:xfrm>
        </p:spPr>
        <p:txBody>
          <a:bodyPr/>
          <a:lstStyle>
            <a:lvl1pPr>
              <a:defRPr>
                <a:solidFill>
                  <a:schemeClr val="bg1"/>
                </a:solidFill>
              </a:defRPr>
            </a:lvl1pPr>
          </a:lstStyle>
          <a:p>
            <a:r>
              <a:rPr lang="en-US"/>
              <a:t>CFGS Mecatrónica Industrial- Amazon-MGEP</a:t>
            </a:r>
            <a:endParaRPr lang="en-US" dirty="0"/>
          </a:p>
        </p:txBody>
      </p:sp>
      <p:sp>
        <p:nvSpPr>
          <p:cNvPr id="11" name="Slide Number Placeholder 5"/>
          <p:cNvSpPr>
            <a:spLocks noGrp="1"/>
          </p:cNvSpPr>
          <p:nvPr>
            <p:ph type="sldNum" sz="quarter" idx="12"/>
          </p:nvPr>
        </p:nvSpPr>
        <p:spPr>
          <a:xfrm>
            <a:off x="7551459" y="6460527"/>
            <a:ext cx="1170510" cy="365125"/>
          </a:xfrm>
        </p:spPr>
        <p:txBody>
          <a:bodyPr/>
          <a:lstStyle>
            <a:lvl1pPr>
              <a:defRPr>
                <a:solidFill>
                  <a:schemeClr val="bg1"/>
                </a:solidFill>
              </a:defRPr>
            </a:lvl1pPr>
          </a:lstStyle>
          <a:p>
            <a:fld id="{F7356FEA-1119-414E-9BDA-0F3F06B9EA58}" type="slidenum">
              <a:rPr lang="en-US" smtClean="0"/>
              <a:pPr/>
              <a:t>‹zk.›</a:t>
            </a:fld>
            <a:endParaRPr lang="en-US"/>
          </a:p>
        </p:txBody>
      </p:sp>
      <p:sp>
        <p:nvSpPr>
          <p:cNvPr id="12" name="Content Placeholder 14">
            <a:extLst>
              <a:ext uri="{FF2B5EF4-FFF2-40B4-BE49-F238E27FC236}">
                <a16:creationId xmlns:a16="http://schemas.microsoft.com/office/drawing/2014/main" id="{95BF4BF0-1531-0D46-A693-444EF8563251}"/>
              </a:ext>
            </a:extLst>
          </p:cNvPr>
          <p:cNvSpPr>
            <a:spLocks noGrp="1"/>
          </p:cNvSpPr>
          <p:nvPr>
            <p:ph sz="quarter" idx="13"/>
          </p:nvPr>
        </p:nvSpPr>
        <p:spPr>
          <a:xfrm>
            <a:off x="422031" y="1275347"/>
            <a:ext cx="8299939" cy="4812716"/>
          </a:xfrm>
        </p:spPr>
        <p:txBody>
          <a:bodyPr/>
          <a:lstStyle>
            <a:lvl1pPr>
              <a:buClr>
                <a:srgbClr val="004851"/>
              </a:buClr>
              <a:defRPr>
                <a:solidFill>
                  <a:schemeClr val="bg1"/>
                </a:solidFill>
              </a:defRPr>
            </a:lvl1pPr>
            <a:lvl2pPr>
              <a:buClr>
                <a:srgbClr val="004851"/>
              </a:buClr>
              <a:defRPr>
                <a:solidFill>
                  <a:schemeClr val="bg1"/>
                </a:solidFill>
              </a:defRPr>
            </a:lvl2pPr>
            <a:lvl3pPr>
              <a:buClr>
                <a:srgbClr val="004851"/>
              </a:buClr>
              <a:defRPr>
                <a:solidFill>
                  <a:schemeClr val="bg1"/>
                </a:solidFill>
              </a:defRPr>
            </a:lvl3pPr>
            <a:lvl4pPr>
              <a:buClr>
                <a:srgbClr val="004851"/>
              </a:buClr>
              <a:defRPr>
                <a:solidFill>
                  <a:schemeClr val="bg1"/>
                </a:solidFill>
              </a:defRPr>
            </a:lvl4pPr>
            <a:lvl5pPr>
              <a:buClr>
                <a:srgbClr val="004851"/>
              </a:buCl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
        <p:nvSpPr>
          <p:cNvPr id="2" name="Title 1">
            <a:extLst>
              <a:ext uri="{FF2B5EF4-FFF2-40B4-BE49-F238E27FC236}">
                <a16:creationId xmlns:a16="http://schemas.microsoft.com/office/drawing/2014/main" id="{B5718D01-A768-EC4B-B724-CFE88E2E2B6C}"/>
              </a:ext>
            </a:extLst>
          </p:cNvPr>
          <p:cNvSpPr>
            <a:spLocks noGrp="1"/>
          </p:cNvSpPr>
          <p:nvPr>
            <p:ph type="title"/>
          </p:nvPr>
        </p:nvSpPr>
        <p:spPr>
          <a:xfrm>
            <a:off x="422033" y="472037"/>
            <a:ext cx="7511006" cy="428157"/>
          </a:xfrm>
        </p:spPr>
        <p:txBody>
          <a:bodyPr/>
          <a:lstStyle>
            <a:lvl1pPr>
              <a:defRPr>
                <a:solidFill>
                  <a:schemeClr val="accent1"/>
                </a:solidFill>
              </a:defRPr>
            </a:lvl1pPr>
          </a:lstStyle>
          <a:p>
            <a:r>
              <a:rPr lang="en-US" dirty="0"/>
              <a:t>Click to edit Master title style</a:t>
            </a:r>
            <a:endParaRPr lang="es-ES_tradnl" dirty="0"/>
          </a:p>
        </p:txBody>
      </p:sp>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22845" y="0"/>
            <a:ext cx="1116836" cy="1000218"/>
          </a:xfrm>
          <a:prstGeom prst="rect">
            <a:avLst/>
          </a:prstGeom>
        </p:spPr>
      </p:pic>
    </p:spTree>
    <p:extLst>
      <p:ext uri="{BB962C8B-B14F-4D97-AF65-F5344CB8AC3E}">
        <p14:creationId xmlns:p14="http://schemas.microsoft.com/office/powerpoint/2010/main" val="32029107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parencia 4 - Eskola">
    <p:spTree>
      <p:nvGrpSpPr>
        <p:cNvPr id="1" name=""/>
        <p:cNvGrpSpPr/>
        <p:nvPr/>
      </p:nvGrpSpPr>
      <p:grpSpPr>
        <a:xfrm>
          <a:off x="0" y="0"/>
          <a:ext cx="0" cy="0"/>
          <a:chOff x="0" y="0"/>
          <a:chExt cx="0" cy="0"/>
        </a:xfrm>
      </p:grpSpPr>
      <p:sp>
        <p:nvSpPr>
          <p:cNvPr id="30" name="Content Placeholder 2"/>
          <p:cNvSpPr>
            <a:spLocks noGrp="1"/>
          </p:cNvSpPr>
          <p:nvPr>
            <p:ph idx="1"/>
          </p:nvPr>
        </p:nvSpPr>
        <p:spPr>
          <a:xfrm>
            <a:off x="422030"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6366DE9E-01A8-419A-87FB-881965E7DDEB}" type="datetime3">
              <a:rPr lang="es-ES_tradnl" smtClean="0"/>
              <a:t>27.10.25</a:t>
            </a:fld>
            <a:endParaRPr lang="en-US" dirty="0"/>
          </a:p>
        </p:txBody>
      </p:sp>
      <p:sp>
        <p:nvSpPr>
          <p:cNvPr id="32"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CFGS Mecatrónica Industrial- Amazon-MGEP</a:t>
            </a:r>
            <a:endParaRPr lang="en-US" dirty="0"/>
          </a:p>
        </p:txBody>
      </p:sp>
      <p:sp>
        <p:nvSpPr>
          <p:cNvPr id="33" name="Slide Number Placeholder 5"/>
          <p:cNvSpPr>
            <a:spLocks noGrp="1"/>
          </p:cNvSpPr>
          <p:nvPr>
            <p:ph type="sldNum" sz="quarter" idx="12"/>
          </p:nvPr>
        </p:nvSpPr>
        <p:spPr>
          <a:xfrm>
            <a:off x="7551460" y="6460527"/>
            <a:ext cx="1167814" cy="365125"/>
          </a:xfrm>
        </p:spPr>
        <p:txBody>
          <a:bodyPr/>
          <a:lstStyle>
            <a:lvl1pPr>
              <a:defRPr>
                <a:solidFill>
                  <a:schemeClr val="accent2"/>
                </a:solidFill>
              </a:defRPr>
            </a:lvl1pPr>
          </a:lstStyle>
          <a:p>
            <a:fld id="{F7356FEA-1119-414E-9BDA-0F3F06B9EA58}" type="slidenum">
              <a:rPr lang="en-US" smtClean="0"/>
              <a:pPr/>
              <a:t>‹zk.›</a:t>
            </a:fld>
            <a:endParaRPr lang="en-US"/>
          </a:p>
        </p:txBody>
      </p:sp>
      <p:sp>
        <p:nvSpPr>
          <p:cNvPr id="35" name="Content Placeholder 2"/>
          <p:cNvSpPr>
            <a:spLocks noGrp="1"/>
          </p:cNvSpPr>
          <p:nvPr>
            <p:ph idx="13"/>
          </p:nvPr>
        </p:nvSpPr>
        <p:spPr>
          <a:xfrm>
            <a:off x="4731582"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43FB9805-B57F-7F42-9040-39F8506006CE}"/>
              </a:ext>
            </a:extLst>
          </p:cNvPr>
          <p:cNvSpPr>
            <a:spLocks noGrp="1"/>
          </p:cNvSpPr>
          <p:nvPr>
            <p:ph type="title"/>
          </p:nvPr>
        </p:nvSpPr>
        <p:spPr/>
        <p:txBody>
          <a:bodyPr/>
          <a:lstStyle/>
          <a:p>
            <a:r>
              <a:rPr lang="en-US" dirty="0"/>
              <a:t>Click to edit Master title style</a:t>
            </a:r>
            <a:endParaRPr lang="es-ES_tradnl" dirty="0"/>
          </a:p>
        </p:txBody>
      </p:sp>
      <p:pic>
        <p:nvPicPr>
          <p:cNvPr id="10"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4250" y="7116"/>
            <a:ext cx="1576646" cy="787211"/>
          </a:xfrm>
          <a:prstGeom prst="rect">
            <a:avLst/>
          </a:prstGeom>
        </p:spPr>
      </p:pic>
    </p:spTree>
    <p:extLst>
      <p:ext uri="{BB962C8B-B14F-4D97-AF65-F5344CB8AC3E}">
        <p14:creationId xmlns:p14="http://schemas.microsoft.com/office/powerpoint/2010/main" val="3600161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parencia 4 - MU">
    <p:spTree>
      <p:nvGrpSpPr>
        <p:cNvPr id="1" name=""/>
        <p:cNvGrpSpPr/>
        <p:nvPr/>
      </p:nvGrpSpPr>
      <p:grpSpPr>
        <a:xfrm>
          <a:off x="0" y="0"/>
          <a:ext cx="0" cy="0"/>
          <a:chOff x="0" y="0"/>
          <a:chExt cx="0" cy="0"/>
        </a:xfrm>
      </p:grpSpPr>
      <p:sp>
        <p:nvSpPr>
          <p:cNvPr id="30" name="Content Placeholder 2"/>
          <p:cNvSpPr>
            <a:spLocks noGrp="1"/>
          </p:cNvSpPr>
          <p:nvPr>
            <p:ph idx="1"/>
          </p:nvPr>
        </p:nvSpPr>
        <p:spPr>
          <a:xfrm>
            <a:off x="422030"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03C69A4D-1AD7-4B3B-8EF2-D3D946895A9B}" type="datetime3">
              <a:rPr lang="es-ES_tradnl" smtClean="0"/>
              <a:t>27.10.25</a:t>
            </a:fld>
            <a:endParaRPr lang="en-US" dirty="0"/>
          </a:p>
        </p:txBody>
      </p:sp>
      <p:sp>
        <p:nvSpPr>
          <p:cNvPr id="32"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CFGS Mecatrónica Industrial- Amazon-MGEP</a:t>
            </a:r>
            <a:endParaRPr lang="en-US" dirty="0"/>
          </a:p>
        </p:txBody>
      </p:sp>
      <p:sp>
        <p:nvSpPr>
          <p:cNvPr id="33" name="Slide Number Placeholder 5"/>
          <p:cNvSpPr>
            <a:spLocks noGrp="1"/>
          </p:cNvSpPr>
          <p:nvPr>
            <p:ph type="sldNum" sz="quarter" idx="12"/>
          </p:nvPr>
        </p:nvSpPr>
        <p:spPr>
          <a:xfrm>
            <a:off x="7551460" y="6460527"/>
            <a:ext cx="1167814" cy="365125"/>
          </a:xfrm>
        </p:spPr>
        <p:txBody>
          <a:bodyPr/>
          <a:lstStyle>
            <a:lvl1pPr>
              <a:defRPr>
                <a:solidFill>
                  <a:schemeClr val="accent2"/>
                </a:solidFill>
              </a:defRPr>
            </a:lvl1pPr>
          </a:lstStyle>
          <a:p>
            <a:fld id="{F7356FEA-1119-414E-9BDA-0F3F06B9EA58}" type="slidenum">
              <a:rPr lang="en-US" smtClean="0"/>
              <a:pPr/>
              <a:t>‹zk.›</a:t>
            </a:fld>
            <a:endParaRPr lang="en-US"/>
          </a:p>
        </p:txBody>
      </p:sp>
      <p:sp>
        <p:nvSpPr>
          <p:cNvPr id="35" name="Content Placeholder 2"/>
          <p:cNvSpPr>
            <a:spLocks noGrp="1"/>
          </p:cNvSpPr>
          <p:nvPr>
            <p:ph idx="13"/>
          </p:nvPr>
        </p:nvSpPr>
        <p:spPr>
          <a:xfrm>
            <a:off x="4731582"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43FB9805-B57F-7F42-9040-39F8506006CE}"/>
              </a:ext>
            </a:extLst>
          </p:cNvPr>
          <p:cNvSpPr>
            <a:spLocks noGrp="1"/>
          </p:cNvSpPr>
          <p:nvPr>
            <p:ph type="title"/>
          </p:nvPr>
        </p:nvSpPr>
        <p:spPr/>
        <p:txBody>
          <a:bodyPr/>
          <a:lstStyle/>
          <a:p>
            <a:r>
              <a:rPr lang="en-US" dirty="0"/>
              <a:t>Click to edit Master title style</a:t>
            </a:r>
            <a:endParaRPr lang="es-ES_tradnl" dirty="0"/>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9779" y="-8238"/>
            <a:ext cx="1085983" cy="780403"/>
          </a:xfrm>
          <a:prstGeom prst="rect">
            <a:avLst/>
          </a:prstGeom>
        </p:spPr>
      </p:pic>
    </p:spTree>
    <p:extLst>
      <p:ext uri="{BB962C8B-B14F-4D97-AF65-F5344CB8AC3E}">
        <p14:creationId xmlns:p14="http://schemas.microsoft.com/office/powerpoint/2010/main" val="190209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1 - MU">
    <p:bg>
      <p:bgPr>
        <a:solidFill>
          <a:srgbClr val="053139"/>
        </a:solidFill>
        <a:effectLst/>
      </p:bgPr>
    </p:bg>
    <p:spTree>
      <p:nvGrpSpPr>
        <p:cNvPr id="1" name=""/>
        <p:cNvGrpSpPr/>
        <p:nvPr/>
      </p:nvGrpSpPr>
      <p:grpSpPr>
        <a:xfrm>
          <a:off x="0" y="0"/>
          <a:ext cx="0" cy="0"/>
          <a:chOff x="0" y="0"/>
          <a:chExt cx="0" cy="0"/>
        </a:xfrm>
      </p:grpSpPr>
      <p:pic>
        <p:nvPicPr>
          <p:cNvPr id="15" name="Imagen 14" descr="adasdasd.png"/>
          <p:cNvPicPr>
            <a:picLocks noChangeAspect="1"/>
          </p:cNvPicPr>
          <p:nvPr userDrawn="1"/>
        </p:nvPicPr>
        <p:blipFill rotWithShape="1">
          <a:blip r:embed="rId2">
            <a:extLst>
              <a:ext uri="{28A0092B-C50C-407E-A947-70E740481C1C}">
                <a14:useLocalDpi xmlns:a14="http://schemas.microsoft.com/office/drawing/2010/main" val="0"/>
              </a:ext>
            </a:extLst>
          </a:blip>
          <a:srcRect t="56570" r="32820"/>
          <a:stretch/>
        </p:blipFill>
        <p:spPr>
          <a:xfrm rot="10800000">
            <a:off x="-3" y="613372"/>
            <a:ext cx="9809599" cy="6376364"/>
          </a:xfrm>
          <a:prstGeom prst="rect">
            <a:avLst/>
          </a:prstGeom>
        </p:spPr>
      </p:pic>
      <p:pic>
        <p:nvPicPr>
          <p:cNvPr id="12" name="Imagen 11"/>
          <p:cNvPicPr>
            <a:picLocks noChangeAspect="1"/>
          </p:cNvPicPr>
          <p:nvPr userDrawn="1"/>
        </p:nvPicPr>
        <p:blipFill rotWithShape="1">
          <a:blip r:embed="rId3">
            <a:extLst>
              <a:ext uri="{28A0092B-C50C-407E-A947-70E740481C1C}">
                <a14:useLocalDpi xmlns:a14="http://schemas.microsoft.com/office/drawing/2010/main" val="0"/>
              </a:ext>
            </a:extLst>
          </a:blip>
          <a:srcRect t="53702"/>
          <a:stretch/>
        </p:blipFill>
        <p:spPr>
          <a:xfrm rot="10800000">
            <a:off x="71336" y="4712421"/>
            <a:ext cx="5019110" cy="2277316"/>
          </a:xfrm>
          <a:prstGeom prst="rect">
            <a:avLst/>
          </a:prstGeom>
        </p:spPr>
      </p:pic>
      <p:sp>
        <p:nvSpPr>
          <p:cNvPr id="5" name="Title 1"/>
          <p:cNvSpPr>
            <a:spLocks noGrp="1"/>
          </p:cNvSpPr>
          <p:nvPr>
            <p:ph type="title" hasCustomPrompt="1"/>
          </p:nvPr>
        </p:nvSpPr>
        <p:spPr>
          <a:xfrm>
            <a:off x="325549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255493" y="4120284"/>
            <a:ext cx="4393687" cy="1184275"/>
          </a:xfrm>
          <a:prstGeom prst="rect">
            <a:avLst/>
          </a:prstGeom>
          <a:noFill/>
        </p:spPr>
        <p:txBody>
          <a:bodyPr anchor="t"/>
          <a:lstStyle>
            <a:lvl1pPr marL="0" indent="0" algn="l">
              <a:buNone/>
              <a:defRPr sz="2000" b="0" i="0">
                <a:solidFill>
                  <a:schemeClr val="accent1"/>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pic>
        <p:nvPicPr>
          <p:cNvPr id="13" name="Imagen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715" y="-2192"/>
            <a:ext cx="1736530" cy="1247896"/>
          </a:xfrm>
          <a:prstGeom prst="rect">
            <a:avLst/>
          </a:prstGeom>
        </p:spPr>
      </p:pic>
    </p:spTree>
    <p:extLst>
      <p:ext uri="{BB962C8B-B14F-4D97-AF65-F5344CB8AC3E}">
        <p14:creationId xmlns:p14="http://schemas.microsoft.com/office/powerpoint/2010/main" val="20874671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parencia 4 - Profesionalentzako Prestakuntza">
    <p:spTree>
      <p:nvGrpSpPr>
        <p:cNvPr id="1" name=""/>
        <p:cNvGrpSpPr/>
        <p:nvPr/>
      </p:nvGrpSpPr>
      <p:grpSpPr>
        <a:xfrm>
          <a:off x="0" y="0"/>
          <a:ext cx="0" cy="0"/>
          <a:chOff x="0" y="0"/>
          <a:chExt cx="0" cy="0"/>
        </a:xfrm>
      </p:grpSpPr>
      <p:sp>
        <p:nvSpPr>
          <p:cNvPr id="30" name="Content Placeholder 2"/>
          <p:cNvSpPr>
            <a:spLocks noGrp="1"/>
          </p:cNvSpPr>
          <p:nvPr>
            <p:ph idx="1"/>
          </p:nvPr>
        </p:nvSpPr>
        <p:spPr>
          <a:xfrm>
            <a:off x="422030"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63DF9F73-E39C-4C15-B497-2F2E7313B322}" type="datetime3">
              <a:rPr lang="es-ES_tradnl" smtClean="0"/>
              <a:t>27.10.25</a:t>
            </a:fld>
            <a:endParaRPr lang="en-US" dirty="0"/>
          </a:p>
        </p:txBody>
      </p:sp>
      <p:sp>
        <p:nvSpPr>
          <p:cNvPr id="32"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CFGS Mecatrónica Industrial- Amazon-MGEP</a:t>
            </a:r>
            <a:endParaRPr lang="en-US" dirty="0"/>
          </a:p>
        </p:txBody>
      </p:sp>
      <p:sp>
        <p:nvSpPr>
          <p:cNvPr id="33" name="Slide Number Placeholder 5"/>
          <p:cNvSpPr>
            <a:spLocks noGrp="1"/>
          </p:cNvSpPr>
          <p:nvPr>
            <p:ph type="sldNum" sz="quarter" idx="12"/>
          </p:nvPr>
        </p:nvSpPr>
        <p:spPr>
          <a:xfrm>
            <a:off x="7551460" y="6460527"/>
            <a:ext cx="1167814" cy="365125"/>
          </a:xfrm>
        </p:spPr>
        <p:txBody>
          <a:bodyPr/>
          <a:lstStyle>
            <a:lvl1pPr>
              <a:defRPr>
                <a:solidFill>
                  <a:schemeClr val="accent2"/>
                </a:solidFill>
              </a:defRPr>
            </a:lvl1pPr>
          </a:lstStyle>
          <a:p>
            <a:fld id="{F7356FEA-1119-414E-9BDA-0F3F06B9EA58}" type="slidenum">
              <a:rPr lang="en-US" smtClean="0"/>
              <a:pPr/>
              <a:t>‹zk.›</a:t>
            </a:fld>
            <a:endParaRPr lang="en-US"/>
          </a:p>
        </p:txBody>
      </p:sp>
      <p:sp>
        <p:nvSpPr>
          <p:cNvPr id="35" name="Content Placeholder 2"/>
          <p:cNvSpPr>
            <a:spLocks noGrp="1"/>
          </p:cNvSpPr>
          <p:nvPr>
            <p:ph idx="13"/>
          </p:nvPr>
        </p:nvSpPr>
        <p:spPr>
          <a:xfrm>
            <a:off x="4731582" y="1364829"/>
            <a:ext cx="3987692" cy="4847192"/>
          </a:xfrm>
          <a:prstGeom prst="rect">
            <a:avLst/>
          </a:prstGeom>
        </p:spPr>
        <p:txBody>
          <a:bodyPr>
            <a:normAutofit/>
          </a:bodyPr>
          <a:lstStyle>
            <a:lvl1pPr>
              <a:defRPr sz="2000" b="0" i="0">
                <a:solidFill>
                  <a:srgbClr val="004851"/>
                </a:solidFill>
                <a:latin typeface="Arial" panose="020B0604020202020204" pitchFamily="34" charset="0"/>
                <a:ea typeface="Arial" panose="020B0604020202020204" pitchFamily="34" charset="0"/>
                <a:cs typeface="Arial" panose="020B0604020202020204" pitchFamily="34" charset="0"/>
              </a:defRPr>
            </a:lvl1pPr>
            <a:lvl2pPr>
              <a:defRPr sz="1800" b="0" i="0">
                <a:solidFill>
                  <a:srgbClr val="004851"/>
                </a:solidFill>
                <a:latin typeface="Arial" panose="020B0604020202020204" pitchFamily="34" charset="0"/>
                <a:ea typeface="Arial" panose="020B0604020202020204" pitchFamily="34" charset="0"/>
                <a:cs typeface="Arial" panose="020B0604020202020204" pitchFamily="34" charset="0"/>
              </a:defRPr>
            </a:lvl2pPr>
            <a:lvl3pPr>
              <a:defRPr sz="1600" b="0" i="0">
                <a:solidFill>
                  <a:srgbClr val="004851"/>
                </a:solidFill>
                <a:latin typeface="Arial" panose="020B0604020202020204" pitchFamily="34" charset="0"/>
                <a:ea typeface="Arial" panose="020B0604020202020204" pitchFamily="34" charset="0"/>
                <a:cs typeface="Arial" panose="020B0604020202020204" pitchFamily="34" charset="0"/>
              </a:defRPr>
            </a:lvl3pPr>
            <a:lvl4pPr>
              <a:defRPr sz="1400" b="0" i="0">
                <a:solidFill>
                  <a:srgbClr val="004851"/>
                </a:solidFill>
                <a:latin typeface="Arial" panose="020B0604020202020204" pitchFamily="34" charset="0"/>
                <a:ea typeface="Arial" panose="020B0604020202020204" pitchFamily="34" charset="0"/>
                <a:cs typeface="Arial" panose="020B0604020202020204" pitchFamily="34" charset="0"/>
              </a:defRPr>
            </a:lvl4pPr>
            <a:lvl5pPr>
              <a:defRPr sz="1200" b="0" i="0">
                <a:solidFill>
                  <a:srgbClr val="004851"/>
                </a:solidFill>
                <a:latin typeface="Arial" panose="020B0604020202020204" pitchFamily="34" charset="0"/>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a:extLst>
              <a:ext uri="{FF2B5EF4-FFF2-40B4-BE49-F238E27FC236}">
                <a16:creationId xmlns:a16="http://schemas.microsoft.com/office/drawing/2014/main" id="{43FB9805-B57F-7F42-9040-39F8506006CE}"/>
              </a:ext>
            </a:extLst>
          </p:cNvPr>
          <p:cNvSpPr>
            <a:spLocks noGrp="1"/>
          </p:cNvSpPr>
          <p:nvPr>
            <p:ph type="title"/>
          </p:nvPr>
        </p:nvSpPr>
        <p:spPr>
          <a:xfrm>
            <a:off x="422033" y="472037"/>
            <a:ext cx="7569330" cy="428157"/>
          </a:xfrm>
        </p:spPr>
        <p:txBody>
          <a:bodyPr/>
          <a:lstStyle/>
          <a:p>
            <a:r>
              <a:rPr lang="en-US" dirty="0"/>
              <a:t>Click to edit Master title style</a:t>
            </a:r>
            <a:endParaRPr lang="es-ES_tradnl" dirty="0"/>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91362" y="0"/>
            <a:ext cx="1163878" cy="1042346"/>
          </a:xfrm>
          <a:prstGeom prst="rect">
            <a:avLst/>
          </a:prstGeom>
        </p:spPr>
      </p:pic>
    </p:spTree>
    <p:extLst>
      <p:ext uri="{BB962C8B-B14F-4D97-AF65-F5344CB8AC3E}">
        <p14:creationId xmlns:p14="http://schemas.microsoft.com/office/powerpoint/2010/main" val="18169326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parencia 5 - Eskola">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8E147AFA-6FAE-44B8-8C79-EBF98BF6D50A}" type="datetime3">
              <a:rPr lang="es-ES_tradnl" smtClean="0"/>
              <a:t>27.10.25</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CFGS Mecatrónica Industrial- Amazon-MGEP</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accent2"/>
                </a:solidFill>
              </a:defRPr>
            </a:lvl1pPr>
          </a:lstStyle>
          <a:p>
            <a:fld id="{F7356FEA-1119-414E-9BDA-0F3F06B9EA58}" type="slidenum">
              <a:rPr lang="en-US" smtClean="0"/>
              <a:pPr/>
              <a:t>‹zk.›</a:t>
            </a:fld>
            <a:endParaRPr lang="en-US"/>
          </a:p>
        </p:txBody>
      </p:sp>
      <p:sp>
        <p:nvSpPr>
          <p:cNvPr id="2" name="Title 1">
            <a:extLst>
              <a:ext uri="{FF2B5EF4-FFF2-40B4-BE49-F238E27FC236}">
                <a16:creationId xmlns:a16="http://schemas.microsoft.com/office/drawing/2014/main" id="{EC7C6413-A5EF-F24B-A948-194185139AE2}"/>
              </a:ext>
            </a:extLst>
          </p:cNvPr>
          <p:cNvSpPr>
            <a:spLocks noGrp="1"/>
          </p:cNvSpPr>
          <p:nvPr>
            <p:ph type="title"/>
          </p:nvPr>
        </p:nvSpPr>
        <p:spPr/>
        <p:txBody>
          <a:bodyPr/>
          <a:lstStyle/>
          <a:p>
            <a:r>
              <a:rPr lang="en-US"/>
              <a:t>Click to edit Master title style</a:t>
            </a:r>
            <a:endParaRPr lang="es-ES_tradnl"/>
          </a:p>
        </p:txBody>
      </p:sp>
      <p:pic>
        <p:nvPicPr>
          <p:cNvPr id="12" name="Imagen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4250" y="7116"/>
            <a:ext cx="1576646" cy="787211"/>
          </a:xfrm>
          <a:prstGeom prst="rect">
            <a:avLst/>
          </a:prstGeom>
        </p:spPr>
      </p:pic>
    </p:spTree>
    <p:extLst>
      <p:ext uri="{BB962C8B-B14F-4D97-AF65-F5344CB8AC3E}">
        <p14:creationId xmlns:p14="http://schemas.microsoft.com/office/powerpoint/2010/main" val="4274049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parencia 5 - MU">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35A8E6AD-7083-4D93-BBA3-EA9A05C0FD1C}" type="datetime3">
              <a:rPr lang="es-ES_tradnl" smtClean="0"/>
              <a:t>27.10.25</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CFGS Mecatrónica Industrial- Amazon-MGEP</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accent2"/>
                </a:solidFill>
              </a:defRPr>
            </a:lvl1pPr>
          </a:lstStyle>
          <a:p>
            <a:fld id="{F7356FEA-1119-414E-9BDA-0F3F06B9EA58}" type="slidenum">
              <a:rPr lang="en-US" smtClean="0"/>
              <a:pPr/>
              <a:t>‹zk.›</a:t>
            </a:fld>
            <a:endParaRPr lang="en-US"/>
          </a:p>
        </p:txBody>
      </p:sp>
      <p:sp>
        <p:nvSpPr>
          <p:cNvPr id="2" name="Title 1">
            <a:extLst>
              <a:ext uri="{FF2B5EF4-FFF2-40B4-BE49-F238E27FC236}">
                <a16:creationId xmlns:a16="http://schemas.microsoft.com/office/drawing/2014/main" id="{EC7C6413-A5EF-F24B-A948-194185139AE2}"/>
              </a:ext>
            </a:extLst>
          </p:cNvPr>
          <p:cNvSpPr>
            <a:spLocks noGrp="1"/>
          </p:cNvSpPr>
          <p:nvPr>
            <p:ph type="title"/>
          </p:nvPr>
        </p:nvSpPr>
        <p:spPr/>
        <p:txBody>
          <a:bodyPr/>
          <a:lstStyle/>
          <a:p>
            <a:r>
              <a:rPr lang="en-US"/>
              <a:t>Click to edit Master title style</a:t>
            </a:r>
            <a:endParaRPr lang="es-ES_tradnl"/>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9779" y="-8238"/>
            <a:ext cx="1085983" cy="780403"/>
          </a:xfrm>
          <a:prstGeom prst="rect">
            <a:avLst/>
          </a:prstGeom>
        </p:spPr>
      </p:pic>
    </p:spTree>
    <p:extLst>
      <p:ext uri="{BB962C8B-B14F-4D97-AF65-F5344CB8AC3E}">
        <p14:creationId xmlns:p14="http://schemas.microsoft.com/office/powerpoint/2010/main" val="1954518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ansparencia 5 - Profesionalentzako Prestakuntza">
    <p:spTree>
      <p:nvGrpSpPr>
        <p:cNvPr id="1" name=""/>
        <p:cNvGrpSpPr/>
        <p:nvPr/>
      </p:nvGrpSpPr>
      <p:grpSpPr>
        <a:xfrm>
          <a:off x="0" y="0"/>
          <a:ext cx="0" cy="0"/>
          <a:chOff x="0" y="0"/>
          <a:chExt cx="0" cy="0"/>
        </a:xfrm>
      </p:grpSpPr>
      <p:sp>
        <p:nvSpPr>
          <p:cNvPr id="8" name="Date Placeholder 3"/>
          <p:cNvSpPr>
            <a:spLocks noGrp="1"/>
          </p:cNvSpPr>
          <p:nvPr>
            <p:ph type="dt" sz="half" idx="10"/>
          </p:nvPr>
        </p:nvSpPr>
        <p:spPr>
          <a:xfrm>
            <a:off x="457201" y="6460529"/>
            <a:ext cx="1180893" cy="365125"/>
          </a:xfrm>
        </p:spPr>
        <p:txBody>
          <a:bodyPr/>
          <a:lstStyle>
            <a:lvl1pPr>
              <a:defRPr>
                <a:solidFill>
                  <a:schemeClr val="accent2"/>
                </a:solidFill>
              </a:defRPr>
            </a:lvl1pPr>
          </a:lstStyle>
          <a:p>
            <a:fld id="{A5F7EAC5-FC69-4CA2-87E5-8B6C5850430C}" type="datetime3">
              <a:rPr lang="es-ES_tradnl" smtClean="0"/>
              <a:t>27.10.25</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CFGS Mecatrónica Industrial- Amazon-MGEP</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chemeClr val="accent2"/>
                </a:solidFill>
              </a:defRPr>
            </a:lvl1pPr>
          </a:lstStyle>
          <a:p>
            <a:fld id="{F7356FEA-1119-414E-9BDA-0F3F06B9EA58}" type="slidenum">
              <a:rPr lang="en-US" smtClean="0"/>
              <a:pPr/>
              <a:t>‹zk.›</a:t>
            </a:fld>
            <a:endParaRPr lang="en-US"/>
          </a:p>
        </p:txBody>
      </p:sp>
      <p:sp>
        <p:nvSpPr>
          <p:cNvPr id="2" name="Title 1">
            <a:extLst>
              <a:ext uri="{FF2B5EF4-FFF2-40B4-BE49-F238E27FC236}">
                <a16:creationId xmlns:a16="http://schemas.microsoft.com/office/drawing/2014/main" id="{EC7C6413-A5EF-F24B-A948-194185139AE2}"/>
              </a:ext>
            </a:extLst>
          </p:cNvPr>
          <p:cNvSpPr>
            <a:spLocks noGrp="1"/>
          </p:cNvSpPr>
          <p:nvPr>
            <p:ph type="title"/>
          </p:nvPr>
        </p:nvSpPr>
        <p:spPr>
          <a:xfrm>
            <a:off x="422033" y="472037"/>
            <a:ext cx="7569330" cy="428157"/>
          </a:xfrm>
        </p:spPr>
        <p:txBody>
          <a:bodyPr/>
          <a:lstStyle/>
          <a:p>
            <a:r>
              <a:rPr lang="en-US"/>
              <a:t>Click to edit Master title style</a:t>
            </a:r>
            <a:endParaRPr lang="es-ES_tradnl"/>
          </a:p>
        </p:txBody>
      </p:sp>
      <p:pic>
        <p:nvPicPr>
          <p:cNvPr id="7"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91362" y="0"/>
            <a:ext cx="1163878" cy="1042346"/>
          </a:xfrm>
          <a:prstGeom prst="rect">
            <a:avLst/>
          </a:prstGeom>
        </p:spPr>
      </p:pic>
    </p:spTree>
    <p:extLst>
      <p:ext uri="{BB962C8B-B14F-4D97-AF65-F5344CB8AC3E}">
        <p14:creationId xmlns:p14="http://schemas.microsoft.com/office/powerpoint/2010/main" val="34919682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ca no logo">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raportada 1 -Eskola">
    <p:bg>
      <p:bgPr>
        <a:solidFill>
          <a:srgbClr val="053139"/>
        </a:solidFill>
        <a:effectLst/>
      </p:bgPr>
    </p:bg>
    <p:spTree>
      <p:nvGrpSpPr>
        <p:cNvPr id="1" name=""/>
        <p:cNvGrpSpPr/>
        <p:nvPr/>
      </p:nvGrpSpPr>
      <p:grpSpPr>
        <a:xfrm>
          <a:off x="0" y="0"/>
          <a:ext cx="0" cy="0"/>
          <a:chOff x="0" y="0"/>
          <a:chExt cx="0" cy="0"/>
        </a:xfrm>
      </p:grpSpPr>
      <p:pic>
        <p:nvPicPr>
          <p:cNvPr id="8" name="Imagen 5" descr="dvbbsb.png">
            <a:extLst>
              <a:ext uri="{FF2B5EF4-FFF2-40B4-BE49-F238E27FC236}">
                <a16:creationId xmlns:a16="http://schemas.microsoft.com/office/drawing/2014/main" id="{C7FEBEA0-2609-4B43-AF94-718CE77E08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2801" y="-1"/>
            <a:ext cx="6548430" cy="6858000"/>
          </a:xfrm>
          <a:prstGeom prst="rect">
            <a:avLst/>
          </a:prstGeom>
        </p:spPr>
      </p:pic>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Imagen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2164363" cy="1080655"/>
          </a:xfrm>
          <a:prstGeom prst="rect">
            <a:avLst/>
          </a:prstGeom>
        </p:spPr>
      </p:pic>
    </p:spTree>
    <p:extLst>
      <p:ext uri="{BB962C8B-B14F-4D97-AF65-F5344CB8AC3E}">
        <p14:creationId xmlns:p14="http://schemas.microsoft.com/office/powerpoint/2010/main" val="2548482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raportada 1 -MU">
    <p:bg>
      <p:bgPr>
        <a:solidFill>
          <a:srgbClr val="053139"/>
        </a:solidFill>
        <a:effectLst/>
      </p:bgPr>
    </p:bg>
    <p:spTree>
      <p:nvGrpSpPr>
        <p:cNvPr id="1" name=""/>
        <p:cNvGrpSpPr/>
        <p:nvPr/>
      </p:nvGrpSpPr>
      <p:grpSpPr>
        <a:xfrm>
          <a:off x="0" y="0"/>
          <a:ext cx="0" cy="0"/>
          <a:chOff x="0" y="0"/>
          <a:chExt cx="0" cy="0"/>
        </a:xfrm>
      </p:grpSpPr>
      <p:pic>
        <p:nvPicPr>
          <p:cNvPr id="8" name="Imagen 5" descr="dvbbsb.png">
            <a:extLst>
              <a:ext uri="{FF2B5EF4-FFF2-40B4-BE49-F238E27FC236}">
                <a16:creationId xmlns:a16="http://schemas.microsoft.com/office/drawing/2014/main" id="{C7FEBEA0-2609-4B43-AF94-718CE77E08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2801" y="-1"/>
            <a:ext cx="6548430" cy="6858000"/>
          </a:xfrm>
          <a:prstGeom prst="rect">
            <a:avLst/>
          </a:prstGeom>
        </p:spPr>
      </p:pic>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Imagen 6"/>
          <p:cNvPicPr>
            <a:picLocks noChangeAspect="1"/>
          </p:cNvPicPr>
          <p:nvPr userDrawn="1"/>
        </p:nvPicPr>
        <p:blipFill>
          <a:blip r:embed="rId3"/>
          <a:stretch>
            <a:fillRect/>
          </a:stretch>
        </p:blipFill>
        <p:spPr>
          <a:xfrm>
            <a:off x="0" y="0"/>
            <a:ext cx="1826378" cy="1807452"/>
          </a:xfrm>
          <a:prstGeom prst="rect">
            <a:avLst/>
          </a:prstGeom>
        </p:spPr>
      </p:pic>
    </p:spTree>
    <p:extLst>
      <p:ext uri="{BB962C8B-B14F-4D97-AF65-F5344CB8AC3E}">
        <p14:creationId xmlns:p14="http://schemas.microsoft.com/office/powerpoint/2010/main" val="7135116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raportada 1 - Profesionalentzako Prestakuntza">
    <p:bg>
      <p:bgPr>
        <a:solidFill>
          <a:srgbClr val="053139"/>
        </a:solidFill>
        <a:effectLst/>
      </p:bgPr>
    </p:bg>
    <p:spTree>
      <p:nvGrpSpPr>
        <p:cNvPr id="1" name=""/>
        <p:cNvGrpSpPr/>
        <p:nvPr/>
      </p:nvGrpSpPr>
      <p:grpSpPr>
        <a:xfrm>
          <a:off x="0" y="0"/>
          <a:ext cx="0" cy="0"/>
          <a:chOff x="0" y="0"/>
          <a:chExt cx="0" cy="0"/>
        </a:xfrm>
      </p:grpSpPr>
      <p:pic>
        <p:nvPicPr>
          <p:cNvPr id="8" name="Imagen 5" descr="dvbbsb.png">
            <a:extLst>
              <a:ext uri="{FF2B5EF4-FFF2-40B4-BE49-F238E27FC236}">
                <a16:creationId xmlns:a16="http://schemas.microsoft.com/office/drawing/2014/main" id="{C7FEBEA0-2609-4B43-AF94-718CE77E08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2801" y="-1"/>
            <a:ext cx="6548430" cy="6858000"/>
          </a:xfrm>
          <a:prstGeom prst="rect">
            <a:avLst/>
          </a:prstGeom>
        </p:spPr>
      </p:pic>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Imagen 6"/>
          <p:cNvPicPr>
            <a:picLocks noChangeAspect="1"/>
          </p:cNvPicPr>
          <p:nvPr userDrawn="1"/>
        </p:nvPicPr>
        <p:blipFill>
          <a:blip r:embed="rId3"/>
          <a:stretch>
            <a:fillRect/>
          </a:stretch>
        </p:blipFill>
        <p:spPr>
          <a:xfrm>
            <a:off x="0" y="0"/>
            <a:ext cx="1826378" cy="1807452"/>
          </a:xfrm>
          <a:prstGeom prst="rect">
            <a:avLst/>
          </a:prstGeom>
        </p:spPr>
      </p:pic>
    </p:spTree>
    <p:extLst>
      <p:ext uri="{BB962C8B-B14F-4D97-AF65-F5344CB8AC3E}">
        <p14:creationId xmlns:p14="http://schemas.microsoft.com/office/powerpoint/2010/main" val="95794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raportada 2 -Eskola">
    <p:bg>
      <p:bgPr>
        <a:solidFill>
          <a:srgbClr val="053139"/>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Imagen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2164363" cy="1080655"/>
          </a:xfrm>
          <a:prstGeom prst="rect">
            <a:avLst/>
          </a:prstGeom>
        </p:spPr>
      </p:pic>
    </p:spTree>
    <p:extLst>
      <p:ext uri="{BB962C8B-B14F-4D97-AF65-F5344CB8AC3E}">
        <p14:creationId xmlns:p14="http://schemas.microsoft.com/office/powerpoint/2010/main" val="32484150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raportada 2 -MU">
    <p:bg>
      <p:bgPr>
        <a:solidFill>
          <a:srgbClr val="053139"/>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Imagen 3"/>
          <p:cNvPicPr>
            <a:picLocks noChangeAspect="1"/>
          </p:cNvPicPr>
          <p:nvPr userDrawn="1"/>
        </p:nvPicPr>
        <p:blipFill>
          <a:blip r:embed="rId2"/>
          <a:stretch>
            <a:fillRect/>
          </a:stretch>
        </p:blipFill>
        <p:spPr>
          <a:xfrm>
            <a:off x="0" y="0"/>
            <a:ext cx="1826378" cy="1807452"/>
          </a:xfrm>
          <a:prstGeom prst="rect">
            <a:avLst/>
          </a:prstGeom>
        </p:spPr>
      </p:pic>
    </p:spTree>
    <p:extLst>
      <p:ext uri="{BB962C8B-B14F-4D97-AF65-F5344CB8AC3E}">
        <p14:creationId xmlns:p14="http://schemas.microsoft.com/office/powerpoint/2010/main" val="145955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1 - Profesionalentzako Prestakuntza">
    <p:bg>
      <p:bgPr>
        <a:solidFill>
          <a:srgbClr val="053139"/>
        </a:solidFill>
        <a:effectLst/>
      </p:bgPr>
    </p:bg>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val="0"/>
              </a:ext>
            </a:extLst>
          </a:blip>
          <a:srcRect t="53702"/>
          <a:stretch/>
        </p:blipFill>
        <p:spPr>
          <a:xfrm rot="10800000">
            <a:off x="71336" y="4712421"/>
            <a:ext cx="5019110" cy="2277316"/>
          </a:xfrm>
          <a:prstGeom prst="rect">
            <a:avLst/>
          </a:prstGeom>
        </p:spPr>
      </p:pic>
      <p:pic>
        <p:nvPicPr>
          <p:cNvPr id="6" name="Imagen 5" descr="adasdasd.png"/>
          <p:cNvPicPr>
            <a:picLocks noChangeAspect="1"/>
          </p:cNvPicPr>
          <p:nvPr userDrawn="1"/>
        </p:nvPicPr>
        <p:blipFill rotWithShape="1">
          <a:blip r:embed="rId3">
            <a:extLst>
              <a:ext uri="{28A0092B-C50C-407E-A947-70E740481C1C}">
                <a14:useLocalDpi xmlns:a14="http://schemas.microsoft.com/office/drawing/2010/main" val="0"/>
              </a:ext>
            </a:extLst>
          </a:blip>
          <a:srcRect t="56570" r="32820"/>
          <a:stretch/>
        </p:blipFill>
        <p:spPr>
          <a:xfrm rot="10800000">
            <a:off x="-3" y="613372"/>
            <a:ext cx="9809599" cy="6376364"/>
          </a:xfrm>
          <a:prstGeom prst="rect">
            <a:avLst/>
          </a:prstGeom>
        </p:spPr>
      </p:pic>
      <p:sp>
        <p:nvSpPr>
          <p:cNvPr id="5" name="Title 1"/>
          <p:cNvSpPr>
            <a:spLocks noGrp="1"/>
          </p:cNvSpPr>
          <p:nvPr>
            <p:ph type="title" hasCustomPrompt="1"/>
          </p:nvPr>
        </p:nvSpPr>
        <p:spPr>
          <a:xfrm>
            <a:off x="325549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255493" y="4120284"/>
            <a:ext cx="4393687" cy="1184275"/>
          </a:xfrm>
          <a:prstGeom prst="rect">
            <a:avLst/>
          </a:prstGeom>
          <a:noFill/>
        </p:spPr>
        <p:txBody>
          <a:bodyPr anchor="t"/>
          <a:lstStyle>
            <a:lvl1pPr marL="0" indent="0" algn="l">
              <a:buNone/>
              <a:defRPr sz="2000" b="0" i="0">
                <a:solidFill>
                  <a:schemeClr val="accent1"/>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pic>
        <p:nvPicPr>
          <p:cNvPr id="9" name="Imagen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336" y="3688"/>
            <a:ext cx="1859933" cy="1665723"/>
          </a:xfrm>
          <a:prstGeom prst="rect">
            <a:avLst/>
          </a:prstGeom>
        </p:spPr>
      </p:pic>
    </p:spTree>
    <p:extLst>
      <p:ext uri="{BB962C8B-B14F-4D97-AF65-F5344CB8AC3E}">
        <p14:creationId xmlns:p14="http://schemas.microsoft.com/office/powerpoint/2010/main" val="3477815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raportada 2 -Profesionalentzako Prestakuntza">
    <p:bg>
      <p:bgPr>
        <a:solidFill>
          <a:srgbClr val="053139"/>
        </a:solid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49457" y="5319253"/>
            <a:ext cx="2672863" cy="1150681"/>
          </a:xfrm>
          <a:prstGeom prst="rect">
            <a:avLst/>
          </a:prstGeom>
        </p:spPr>
        <p:txBody>
          <a:bodyPr>
            <a:noAutofit/>
          </a:bodyPr>
          <a:lstStyle>
            <a:lvl1pPr marL="0" indent="0">
              <a:buNone/>
              <a:defRPr sz="14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8" indent="0">
              <a:buNone/>
              <a:defRPr sz="1200" b="0" i="0">
                <a:solidFill>
                  <a:srgbClr val="FFFFFF"/>
                </a:solidFill>
                <a:latin typeface="Arial" panose="020B0604020202020204" pitchFamily="34" charset="0"/>
                <a:ea typeface="Arial" panose="020B0604020202020204" pitchFamily="34" charset="0"/>
                <a:cs typeface="Arial" panose="020B0604020202020204" pitchFamily="34" charset="0"/>
              </a:defRPr>
            </a:lvl2pPr>
            <a:lvl3pPr marL="914377" indent="0">
              <a:buNone/>
              <a:defRPr sz="1100" b="0" i="0">
                <a:solidFill>
                  <a:srgbClr val="FFFFFF"/>
                </a:solidFill>
                <a:latin typeface="Arial" panose="020B0604020202020204" pitchFamily="34" charset="0"/>
                <a:ea typeface="Arial" panose="020B0604020202020204" pitchFamily="34" charset="0"/>
                <a:cs typeface="Arial" panose="020B0604020202020204" pitchFamily="34" charset="0"/>
              </a:defRPr>
            </a:lvl3pPr>
            <a:lvl4pPr marL="1371566"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4pPr>
            <a:lvl5pPr marL="1828755" indent="0">
              <a:buNone/>
              <a:defRPr sz="1050" b="0" i="0">
                <a:solidFill>
                  <a:srgbClr val="FFFFFF"/>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Imagen 3"/>
          <p:cNvPicPr>
            <a:picLocks noChangeAspect="1"/>
          </p:cNvPicPr>
          <p:nvPr userDrawn="1"/>
        </p:nvPicPr>
        <p:blipFill>
          <a:blip r:embed="rId2"/>
          <a:stretch>
            <a:fillRect/>
          </a:stretch>
        </p:blipFill>
        <p:spPr>
          <a:xfrm>
            <a:off x="0" y="0"/>
            <a:ext cx="1826378" cy="1807452"/>
          </a:xfrm>
          <a:prstGeom prst="rect">
            <a:avLst/>
          </a:prstGeom>
        </p:spPr>
      </p:pic>
    </p:spTree>
    <p:extLst>
      <p:ext uri="{BB962C8B-B14F-4D97-AF65-F5344CB8AC3E}">
        <p14:creationId xmlns:p14="http://schemas.microsoft.com/office/powerpoint/2010/main" val="4591214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ransparencia solo titulo">
    <p:spTree>
      <p:nvGrpSpPr>
        <p:cNvPr id="1" name=""/>
        <p:cNvGrpSpPr/>
        <p:nvPr/>
      </p:nvGrpSpPr>
      <p:grpSpPr>
        <a:xfrm>
          <a:off x="0" y="0"/>
          <a:ext cx="0" cy="0"/>
          <a:chOff x="0" y="0"/>
          <a:chExt cx="0" cy="0"/>
        </a:xfrm>
      </p:grpSpPr>
      <p:sp>
        <p:nvSpPr>
          <p:cNvPr id="5" name="Title 1"/>
          <p:cNvSpPr>
            <a:spLocks noGrp="1"/>
          </p:cNvSpPr>
          <p:nvPr>
            <p:ph type="title"/>
          </p:nvPr>
        </p:nvSpPr>
        <p:spPr>
          <a:xfrm>
            <a:off x="422032" y="472037"/>
            <a:ext cx="7746305" cy="428157"/>
          </a:xfrm>
        </p:spPr>
        <p:txBody>
          <a:bodyPr/>
          <a:lstStyle>
            <a:lvl1pPr marL="0" indent="0">
              <a:buClr>
                <a:schemeClr val="bg1">
                  <a:lumMod val="95000"/>
                </a:schemeClr>
              </a:buClr>
              <a:buFont typeface="Courier New" charset="0"/>
              <a:buNone/>
              <a:defRPr>
                <a:solidFill>
                  <a:srgbClr val="004851"/>
                </a:solidFill>
              </a:defRPr>
            </a:lvl1pPr>
          </a:lstStyle>
          <a:p>
            <a:r>
              <a:rPr lang="en-US"/>
              <a:t>Click to edit Master title style</a:t>
            </a:r>
            <a:endParaRPr lang="en-US" dirty="0"/>
          </a:p>
        </p:txBody>
      </p:sp>
      <p:sp>
        <p:nvSpPr>
          <p:cNvPr id="8" name="Date Placeholder 3"/>
          <p:cNvSpPr>
            <a:spLocks noGrp="1"/>
          </p:cNvSpPr>
          <p:nvPr>
            <p:ph type="dt" sz="half" idx="10"/>
          </p:nvPr>
        </p:nvSpPr>
        <p:spPr>
          <a:xfrm>
            <a:off x="457201" y="6460529"/>
            <a:ext cx="1180893" cy="365125"/>
          </a:xfrm>
        </p:spPr>
        <p:txBody>
          <a:bodyPr/>
          <a:lstStyle>
            <a:lvl1pPr>
              <a:defRPr>
                <a:solidFill>
                  <a:srgbClr val="00A3AD"/>
                </a:solidFill>
              </a:defRPr>
            </a:lvl1pPr>
          </a:lstStyle>
          <a:p>
            <a:fld id="{FB9198D7-6109-49C6-BB38-51D609192049}" type="datetime3">
              <a:rPr lang="es-ES_tradnl" smtClean="0"/>
              <a:t>27.10.25</a:t>
            </a:fld>
            <a:endParaRPr lang="en-US" dirty="0"/>
          </a:p>
        </p:txBody>
      </p:sp>
      <p:sp>
        <p:nvSpPr>
          <p:cNvPr id="9" name="Footer Placeholder 4"/>
          <p:cNvSpPr>
            <a:spLocks noGrp="1"/>
          </p:cNvSpPr>
          <p:nvPr>
            <p:ph type="ftr" sz="quarter" idx="11"/>
          </p:nvPr>
        </p:nvSpPr>
        <p:spPr>
          <a:xfrm>
            <a:off x="2170694" y="6460529"/>
            <a:ext cx="4777367" cy="365125"/>
          </a:xfrm>
        </p:spPr>
        <p:txBody>
          <a:bodyPr/>
          <a:lstStyle>
            <a:lvl1pPr>
              <a:defRPr>
                <a:solidFill>
                  <a:srgbClr val="00A3AD"/>
                </a:solidFill>
              </a:defRPr>
            </a:lvl1pPr>
          </a:lstStyle>
          <a:p>
            <a:r>
              <a:rPr lang="en-US"/>
              <a:t>CFGS Mecatrónica Industrial- Amazon-MGEP</a:t>
            </a:r>
            <a:endParaRPr lang="en-US" dirty="0"/>
          </a:p>
        </p:txBody>
      </p:sp>
      <p:sp>
        <p:nvSpPr>
          <p:cNvPr id="10" name="Slide Number Placeholder 5"/>
          <p:cNvSpPr>
            <a:spLocks noGrp="1"/>
          </p:cNvSpPr>
          <p:nvPr>
            <p:ph type="sldNum" sz="quarter" idx="12"/>
          </p:nvPr>
        </p:nvSpPr>
        <p:spPr>
          <a:xfrm>
            <a:off x="7551459" y="6460527"/>
            <a:ext cx="1170510" cy="365125"/>
          </a:xfrm>
        </p:spPr>
        <p:txBody>
          <a:bodyPr/>
          <a:lstStyle>
            <a:lvl1pPr>
              <a:defRPr>
                <a:solidFill>
                  <a:srgbClr val="00A3AD"/>
                </a:solidFill>
              </a:defRPr>
            </a:lvl1pPr>
          </a:lstStyle>
          <a:p>
            <a:fld id="{F7356FEA-1119-414E-9BDA-0F3F06B9EA58}" type="slidenum">
              <a:rPr lang="en-US" smtClean="0"/>
              <a:pPr/>
              <a:t>‹zk.›</a:t>
            </a:fld>
            <a:endParaRPr lang="en-US"/>
          </a:p>
        </p:txBody>
      </p:sp>
      <p:sp>
        <p:nvSpPr>
          <p:cNvPr id="12" name="Rounded Rectangle 11"/>
          <p:cNvSpPr/>
          <p:nvPr userDrawn="1"/>
        </p:nvSpPr>
        <p:spPr>
          <a:xfrm>
            <a:off x="480649" y="907629"/>
            <a:ext cx="455495" cy="76622"/>
          </a:xfrm>
          <a:prstGeom prst="roundRect">
            <a:avLst>
              <a:gd name="adj" fmla="val 50000"/>
            </a:avLst>
          </a:prstGeom>
          <a:solidFill>
            <a:srgbClr val="00A3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2" dirty="0"/>
          </a:p>
        </p:txBody>
      </p:sp>
      <p:pic>
        <p:nvPicPr>
          <p:cNvPr id="11"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5639" y="9658"/>
            <a:ext cx="943016" cy="925983"/>
          </a:xfrm>
          <a:prstGeom prst="rect">
            <a:avLst/>
          </a:prstGeom>
        </p:spPr>
      </p:pic>
    </p:spTree>
    <p:extLst>
      <p:ext uri="{BB962C8B-B14F-4D97-AF65-F5344CB8AC3E}">
        <p14:creationId xmlns:p14="http://schemas.microsoft.com/office/powerpoint/2010/main" val="71184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a 2 - Eskola">
    <p:bg>
      <p:bgPr>
        <a:solidFill>
          <a:srgbClr val="00A3AD"/>
        </a:solidFill>
        <a:effectLst/>
      </p:bgPr>
    </p:bg>
    <p:spTree>
      <p:nvGrpSpPr>
        <p:cNvPr id="1" name=""/>
        <p:cNvGrpSpPr/>
        <p:nvPr/>
      </p:nvGrpSpPr>
      <p:grpSpPr>
        <a:xfrm>
          <a:off x="0" y="0"/>
          <a:ext cx="0" cy="0"/>
          <a:chOff x="0" y="0"/>
          <a:chExt cx="0" cy="0"/>
        </a:xfrm>
      </p:grpSpPr>
      <p:pic>
        <p:nvPicPr>
          <p:cNvPr id="6" name="Imagen 9">
            <a:extLst>
              <a:ext uri="{FF2B5EF4-FFF2-40B4-BE49-F238E27FC236}">
                <a16:creationId xmlns:a16="http://schemas.microsoft.com/office/drawing/2014/main" id="{617E215C-6F53-0B4B-A3E8-4F644F282B43}"/>
              </a:ext>
            </a:extLst>
          </p:cNvPr>
          <p:cNvPicPr>
            <a:picLocks noChangeAspect="1"/>
          </p:cNvPicPr>
          <p:nvPr userDrawn="1"/>
        </p:nvPicPr>
        <p:blipFill>
          <a:blip r:embed="rId2"/>
          <a:stretch>
            <a:fillRect/>
          </a:stretch>
        </p:blipFill>
        <p:spPr>
          <a:xfrm>
            <a:off x="2054944" y="692754"/>
            <a:ext cx="7851056" cy="6165246"/>
          </a:xfrm>
          <a:prstGeom prst="rect">
            <a:avLst/>
          </a:prstGeom>
        </p:spPr>
      </p:pic>
      <p:sp>
        <p:nvSpPr>
          <p:cNvPr id="5" name="Title 1"/>
          <p:cNvSpPr>
            <a:spLocks noGrp="1"/>
          </p:cNvSpPr>
          <p:nvPr>
            <p:ph type="title" hasCustomPrompt="1"/>
          </p:nvPr>
        </p:nvSpPr>
        <p:spPr>
          <a:xfrm>
            <a:off x="307391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073913" y="4120284"/>
            <a:ext cx="4393687" cy="1184275"/>
          </a:xfrm>
          <a:prstGeom prst="rect">
            <a:avLst/>
          </a:prstGeom>
          <a:noFill/>
        </p:spPr>
        <p:txBody>
          <a:bodyPr anchor="t"/>
          <a:lstStyle>
            <a:lvl1pPr marL="0" indent="0" algn="l">
              <a:buNone/>
              <a:defRPr sz="2000" b="0" i="0">
                <a:solidFill>
                  <a:srgbClr val="4AA4AD"/>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2164363" cy="1080655"/>
          </a:xfrm>
          <a:prstGeom prst="rect">
            <a:avLst/>
          </a:prstGeom>
        </p:spPr>
      </p:pic>
    </p:spTree>
    <p:extLst>
      <p:ext uri="{BB962C8B-B14F-4D97-AF65-F5344CB8AC3E}">
        <p14:creationId xmlns:p14="http://schemas.microsoft.com/office/powerpoint/2010/main" val="110698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a 2 - MU">
    <p:bg>
      <p:bgPr>
        <a:solidFill>
          <a:srgbClr val="00A3AD"/>
        </a:solidFill>
        <a:effectLst/>
      </p:bgPr>
    </p:bg>
    <p:spTree>
      <p:nvGrpSpPr>
        <p:cNvPr id="1" name=""/>
        <p:cNvGrpSpPr/>
        <p:nvPr/>
      </p:nvGrpSpPr>
      <p:grpSpPr>
        <a:xfrm>
          <a:off x="0" y="0"/>
          <a:ext cx="0" cy="0"/>
          <a:chOff x="0" y="0"/>
          <a:chExt cx="0" cy="0"/>
        </a:xfrm>
      </p:grpSpPr>
      <p:pic>
        <p:nvPicPr>
          <p:cNvPr id="6" name="Imagen 9">
            <a:extLst>
              <a:ext uri="{FF2B5EF4-FFF2-40B4-BE49-F238E27FC236}">
                <a16:creationId xmlns:a16="http://schemas.microsoft.com/office/drawing/2014/main" id="{617E215C-6F53-0B4B-A3E8-4F644F282B43}"/>
              </a:ext>
            </a:extLst>
          </p:cNvPr>
          <p:cNvPicPr>
            <a:picLocks noChangeAspect="1"/>
          </p:cNvPicPr>
          <p:nvPr userDrawn="1"/>
        </p:nvPicPr>
        <p:blipFill>
          <a:blip r:embed="rId2"/>
          <a:stretch>
            <a:fillRect/>
          </a:stretch>
        </p:blipFill>
        <p:spPr>
          <a:xfrm>
            <a:off x="2054944" y="692754"/>
            <a:ext cx="7851056" cy="6165246"/>
          </a:xfrm>
          <a:prstGeom prst="rect">
            <a:avLst/>
          </a:prstGeom>
        </p:spPr>
      </p:pic>
      <p:sp>
        <p:nvSpPr>
          <p:cNvPr id="5" name="Title 1"/>
          <p:cNvSpPr>
            <a:spLocks noGrp="1"/>
          </p:cNvSpPr>
          <p:nvPr>
            <p:ph type="title" hasCustomPrompt="1"/>
          </p:nvPr>
        </p:nvSpPr>
        <p:spPr>
          <a:xfrm>
            <a:off x="307391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073913" y="4120284"/>
            <a:ext cx="4393687" cy="1184275"/>
          </a:xfrm>
          <a:prstGeom prst="rect">
            <a:avLst/>
          </a:prstGeom>
          <a:noFill/>
        </p:spPr>
        <p:txBody>
          <a:bodyPr anchor="t"/>
          <a:lstStyle>
            <a:lvl1pPr marL="0" indent="0" algn="l">
              <a:buNone/>
              <a:defRPr sz="2000" b="0" i="0">
                <a:solidFill>
                  <a:srgbClr val="4AA4AD"/>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pic>
        <p:nvPicPr>
          <p:cNvPr id="8" name="Imagen 7"/>
          <p:cNvPicPr>
            <a:picLocks noChangeAspect="1"/>
          </p:cNvPicPr>
          <p:nvPr userDrawn="1"/>
        </p:nvPicPr>
        <p:blipFill>
          <a:blip r:embed="rId3"/>
          <a:stretch>
            <a:fillRect/>
          </a:stretch>
        </p:blipFill>
        <p:spPr>
          <a:xfrm>
            <a:off x="0" y="0"/>
            <a:ext cx="2184872" cy="2162231"/>
          </a:xfrm>
          <a:prstGeom prst="rect">
            <a:avLst/>
          </a:prstGeom>
        </p:spPr>
      </p:pic>
    </p:spTree>
    <p:extLst>
      <p:ext uri="{BB962C8B-B14F-4D97-AF65-F5344CB8AC3E}">
        <p14:creationId xmlns:p14="http://schemas.microsoft.com/office/powerpoint/2010/main" val="245406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ortada 2 - Profesionalentzako Prestakuntza">
    <p:bg>
      <p:bgPr>
        <a:solidFill>
          <a:srgbClr val="00A3AD"/>
        </a:solidFill>
        <a:effectLst/>
      </p:bgPr>
    </p:bg>
    <p:spTree>
      <p:nvGrpSpPr>
        <p:cNvPr id="1" name=""/>
        <p:cNvGrpSpPr/>
        <p:nvPr/>
      </p:nvGrpSpPr>
      <p:grpSpPr>
        <a:xfrm>
          <a:off x="0" y="0"/>
          <a:ext cx="0" cy="0"/>
          <a:chOff x="0" y="0"/>
          <a:chExt cx="0" cy="0"/>
        </a:xfrm>
      </p:grpSpPr>
      <p:pic>
        <p:nvPicPr>
          <p:cNvPr id="6" name="Imagen 9">
            <a:extLst>
              <a:ext uri="{FF2B5EF4-FFF2-40B4-BE49-F238E27FC236}">
                <a16:creationId xmlns:a16="http://schemas.microsoft.com/office/drawing/2014/main" id="{617E215C-6F53-0B4B-A3E8-4F644F282B43}"/>
              </a:ext>
            </a:extLst>
          </p:cNvPr>
          <p:cNvPicPr>
            <a:picLocks noChangeAspect="1"/>
          </p:cNvPicPr>
          <p:nvPr userDrawn="1"/>
        </p:nvPicPr>
        <p:blipFill>
          <a:blip r:embed="rId2"/>
          <a:stretch>
            <a:fillRect/>
          </a:stretch>
        </p:blipFill>
        <p:spPr>
          <a:xfrm>
            <a:off x="2054944" y="692754"/>
            <a:ext cx="7851056" cy="6165246"/>
          </a:xfrm>
          <a:prstGeom prst="rect">
            <a:avLst/>
          </a:prstGeom>
        </p:spPr>
      </p:pic>
      <p:sp>
        <p:nvSpPr>
          <p:cNvPr id="5" name="Title 1"/>
          <p:cNvSpPr>
            <a:spLocks noGrp="1"/>
          </p:cNvSpPr>
          <p:nvPr>
            <p:ph type="title" hasCustomPrompt="1"/>
          </p:nvPr>
        </p:nvSpPr>
        <p:spPr>
          <a:xfrm>
            <a:off x="3073913" y="2703494"/>
            <a:ext cx="4393687" cy="1362075"/>
          </a:xfrm>
          <a:noFill/>
        </p:spPr>
        <p:txBody>
          <a:bodyPr anchor="b">
            <a:normAutofit/>
          </a:bodyPr>
          <a:lstStyle>
            <a:lvl1pPr marL="0" indent="0" algn="l">
              <a:buNone/>
              <a:defRPr sz="3200" b="0" cap="none">
                <a:solidFill>
                  <a:srgbClr val="FFFFFF"/>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7" name="Text Placeholder 2"/>
          <p:cNvSpPr>
            <a:spLocks noGrp="1"/>
          </p:cNvSpPr>
          <p:nvPr>
            <p:ph type="body" idx="1"/>
          </p:nvPr>
        </p:nvSpPr>
        <p:spPr>
          <a:xfrm>
            <a:off x="3073913" y="4120284"/>
            <a:ext cx="4393687" cy="1184275"/>
          </a:xfrm>
          <a:prstGeom prst="rect">
            <a:avLst/>
          </a:prstGeom>
          <a:noFill/>
        </p:spPr>
        <p:txBody>
          <a:bodyPr anchor="t"/>
          <a:lstStyle>
            <a:lvl1pPr marL="0" indent="0" algn="l">
              <a:buNone/>
              <a:defRPr sz="2000" b="0" i="0">
                <a:solidFill>
                  <a:srgbClr val="4AA4AD"/>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pic>
        <p:nvPicPr>
          <p:cNvPr id="8" name="Imagen 7"/>
          <p:cNvPicPr>
            <a:picLocks noChangeAspect="1"/>
          </p:cNvPicPr>
          <p:nvPr userDrawn="1"/>
        </p:nvPicPr>
        <p:blipFill>
          <a:blip r:embed="rId3"/>
          <a:stretch>
            <a:fillRect/>
          </a:stretch>
        </p:blipFill>
        <p:spPr>
          <a:xfrm>
            <a:off x="0" y="0"/>
            <a:ext cx="2184872" cy="2162231"/>
          </a:xfrm>
          <a:prstGeom prst="rect">
            <a:avLst/>
          </a:prstGeom>
        </p:spPr>
      </p:pic>
    </p:spTree>
    <p:extLst>
      <p:ext uri="{BB962C8B-B14F-4D97-AF65-F5344CB8AC3E}">
        <p14:creationId xmlns:p14="http://schemas.microsoft.com/office/powerpoint/2010/main" val="788016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cion">
    <p:spTree>
      <p:nvGrpSpPr>
        <p:cNvPr id="1" name=""/>
        <p:cNvGrpSpPr/>
        <p:nvPr/>
      </p:nvGrpSpPr>
      <p:grpSpPr>
        <a:xfrm>
          <a:off x="0" y="0"/>
          <a:ext cx="0" cy="0"/>
          <a:chOff x="0" y="0"/>
          <a:chExt cx="0" cy="0"/>
        </a:xfrm>
      </p:grpSpPr>
      <p:pic>
        <p:nvPicPr>
          <p:cNvPr id="9" name="Imagen 6">
            <a:extLst>
              <a:ext uri="{FF2B5EF4-FFF2-40B4-BE49-F238E27FC236}">
                <a16:creationId xmlns:a16="http://schemas.microsoft.com/office/drawing/2014/main" id="{1C62DA92-35E3-6244-8259-2ED416B69127}"/>
              </a:ext>
            </a:extLst>
          </p:cNvPr>
          <p:cNvPicPr>
            <a:picLocks noChangeAspect="1"/>
          </p:cNvPicPr>
          <p:nvPr userDrawn="1"/>
        </p:nvPicPr>
        <p:blipFill>
          <a:blip r:embed="rId2"/>
          <a:stretch>
            <a:fillRect/>
          </a:stretch>
        </p:blipFill>
        <p:spPr>
          <a:xfrm>
            <a:off x="0" y="-2"/>
            <a:ext cx="6986349" cy="6287714"/>
          </a:xfrm>
          <a:prstGeom prst="rect">
            <a:avLst/>
          </a:prstGeom>
        </p:spPr>
      </p:pic>
      <p:pic>
        <p:nvPicPr>
          <p:cNvPr id="11" name="Imagen 7">
            <a:extLst>
              <a:ext uri="{FF2B5EF4-FFF2-40B4-BE49-F238E27FC236}">
                <a16:creationId xmlns:a16="http://schemas.microsoft.com/office/drawing/2014/main" id="{0F63708B-52D5-0940-890B-ED33E002B2DE}"/>
              </a:ext>
            </a:extLst>
          </p:cNvPr>
          <p:cNvPicPr>
            <a:picLocks noChangeAspect="1"/>
          </p:cNvPicPr>
          <p:nvPr userDrawn="1"/>
        </p:nvPicPr>
        <p:blipFill>
          <a:blip r:embed="rId3"/>
          <a:stretch>
            <a:fillRect/>
          </a:stretch>
        </p:blipFill>
        <p:spPr>
          <a:xfrm>
            <a:off x="0" y="935376"/>
            <a:ext cx="1855656" cy="3181125"/>
          </a:xfrm>
          <a:prstGeom prst="rect">
            <a:avLst/>
          </a:prstGeom>
        </p:spPr>
      </p:pic>
      <p:sp>
        <p:nvSpPr>
          <p:cNvPr id="19" name="CuadroTexto 18"/>
          <p:cNvSpPr txBox="1"/>
          <p:nvPr userDrawn="1"/>
        </p:nvSpPr>
        <p:spPr>
          <a:xfrm>
            <a:off x="6278477" y="-1144093"/>
            <a:ext cx="184731" cy="369332"/>
          </a:xfrm>
          <a:prstGeom prst="rect">
            <a:avLst/>
          </a:prstGeom>
          <a:noFill/>
        </p:spPr>
        <p:txBody>
          <a:bodyPr wrap="none" rtlCol="0">
            <a:spAutoFit/>
          </a:bodyPr>
          <a:lstStyle/>
          <a:p>
            <a:endParaRPr lang="es-ES" sz="1800" dirty="0"/>
          </a:p>
        </p:txBody>
      </p:sp>
      <p:sp>
        <p:nvSpPr>
          <p:cNvPr id="7" name="Title 1"/>
          <p:cNvSpPr>
            <a:spLocks noGrp="1"/>
          </p:cNvSpPr>
          <p:nvPr>
            <p:ph type="title" hasCustomPrompt="1"/>
          </p:nvPr>
        </p:nvSpPr>
        <p:spPr>
          <a:xfrm>
            <a:off x="2388110" y="2754427"/>
            <a:ext cx="3295110" cy="1362075"/>
          </a:xfrm>
          <a:noFill/>
        </p:spPr>
        <p:txBody>
          <a:bodyPr anchor="b">
            <a:normAutofit/>
          </a:bodyPr>
          <a:lstStyle>
            <a:lvl1pPr marL="0" indent="0" algn="l">
              <a:buNone/>
              <a:defRPr sz="3200" b="0" cap="none">
                <a:solidFill>
                  <a:srgbClr val="004851"/>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8" name="Text Placeholder 2"/>
          <p:cNvSpPr>
            <a:spLocks noGrp="1"/>
          </p:cNvSpPr>
          <p:nvPr>
            <p:ph type="body" idx="1"/>
          </p:nvPr>
        </p:nvSpPr>
        <p:spPr>
          <a:xfrm>
            <a:off x="2388110" y="4171217"/>
            <a:ext cx="3295110" cy="1184275"/>
          </a:xfrm>
          <a:prstGeom prst="rect">
            <a:avLst/>
          </a:prstGeom>
          <a:noFill/>
        </p:spPr>
        <p:txBody>
          <a:bodyPr anchor="t"/>
          <a:lstStyle>
            <a:lvl1pPr marL="0" indent="0" algn="l">
              <a:buNone/>
              <a:defRPr sz="2000" b="0" i="0">
                <a:solidFill>
                  <a:srgbClr val="FFFFFF"/>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10" name="Content Placeholder 14"/>
          <p:cNvSpPr>
            <a:spLocks noGrp="1"/>
          </p:cNvSpPr>
          <p:nvPr>
            <p:ph sz="quarter" idx="10" hasCustomPrompt="1"/>
          </p:nvPr>
        </p:nvSpPr>
        <p:spPr>
          <a:xfrm>
            <a:off x="495240" y="2771844"/>
            <a:ext cx="722434" cy="766762"/>
          </a:xfrm>
          <a:prstGeom prst="rect">
            <a:avLst/>
          </a:prstGeom>
        </p:spPr>
        <p:txBody>
          <a:bodyPr anchor="ctr">
            <a:normAutofit/>
          </a:bodyPr>
          <a:lstStyle>
            <a:lvl1pPr marL="0" indent="0" algn="ctr">
              <a:buNone/>
              <a:defRPr sz="3600" b="1">
                <a:solidFill>
                  <a:srgbClr val="FFFFFF"/>
                </a:solidFill>
                <a:latin typeface="Arial" charset="0"/>
                <a:ea typeface="Arial" charset="0"/>
                <a:cs typeface="Arial" charset="0"/>
              </a:defRPr>
            </a:lvl1pPr>
          </a:lstStyle>
          <a:p>
            <a:pPr lvl="0"/>
            <a:r>
              <a:rPr lang="en-US" dirty="0"/>
              <a:t>Nº</a:t>
            </a:r>
          </a:p>
        </p:txBody>
      </p:sp>
    </p:spTree>
    <p:extLst>
      <p:ext uri="{BB962C8B-B14F-4D97-AF65-F5344CB8AC3E}">
        <p14:creationId xmlns:p14="http://schemas.microsoft.com/office/powerpoint/2010/main" val="1703091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seccion">
    <p:spTree>
      <p:nvGrpSpPr>
        <p:cNvPr id="1" name=""/>
        <p:cNvGrpSpPr/>
        <p:nvPr/>
      </p:nvGrpSpPr>
      <p:grpSpPr>
        <a:xfrm>
          <a:off x="0" y="0"/>
          <a:ext cx="0" cy="0"/>
          <a:chOff x="0" y="0"/>
          <a:chExt cx="0" cy="0"/>
        </a:xfrm>
      </p:grpSpPr>
      <p:pic>
        <p:nvPicPr>
          <p:cNvPr id="10" name="Imagen 7">
            <a:extLst>
              <a:ext uri="{FF2B5EF4-FFF2-40B4-BE49-F238E27FC236}">
                <a16:creationId xmlns:a16="http://schemas.microsoft.com/office/drawing/2014/main" id="{F2F42047-0EBB-8647-BC6A-5A0A935908E9}"/>
              </a:ext>
            </a:extLst>
          </p:cNvPr>
          <p:cNvPicPr>
            <a:picLocks noChangeAspect="1"/>
          </p:cNvPicPr>
          <p:nvPr userDrawn="1"/>
        </p:nvPicPr>
        <p:blipFill>
          <a:blip r:embed="rId2"/>
          <a:stretch>
            <a:fillRect/>
          </a:stretch>
        </p:blipFill>
        <p:spPr>
          <a:xfrm>
            <a:off x="0" y="0"/>
            <a:ext cx="7011611" cy="6310450"/>
          </a:xfrm>
          <a:prstGeom prst="rect">
            <a:avLst/>
          </a:prstGeom>
        </p:spPr>
      </p:pic>
      <p:pic>
        <p:nvPicPr>
          <p:cNvPr id="11" name="Imagen 8">
            <a:extLst>
              <a:ext uri="{FF2B5EF4-FFF2-40B4-BE49-F238E27FC236}">
                <a16:creationId xmlns:a16="http://schemas.microsoft.com/office/drawing/2014/main" id="{CE87A804-F809-7545-AB4C-74239CD541EF}"/>
              </a:ext>
            </a:extLst>
          </p:cNvPr>
          <p:cNvPicPr>
            <a:picLocks noChangeAspect="1"/>
          </p:cNvPicPr>
          <p:nvPr userDrawn="1"/>
        </p:nvPicPr>
        <p:blipFill>
          <a:blip r:embed="rId3"/>
          <a:stretch>
            <a:fillRect/>
          </a:stretch>
        </p:blipFill>
        <p:spPr>
          <a:xfrm>
            <a:off x="0" y="935376"/>
            <a:ext cx="1855656" cy="3181125"/>
          </a:xfrm>
          <a:prstGeom prst="rect">
            <a:avLst/>
          </a:prstGeom>
        </p:spPr>
      </p:pic>
      <p:sp>
        <p:nvSpPr>
          <p:cNvPr id="19" name="CuadroTexto 18"/>
          <p:cNvSpPr txBox="1"/>
          <p:nvPr userDrawn="1"/>
        </p:nvSpPr>
        <p:spPr>
          <a:xfrm>
            <a:off x="6278477" y="-1144093"/>
            <a:ext cx="184731" cy="369332"/>
          </a:xfrm>
          <a:prstGeom prst="rect">
            <a:avLst/>
          </a:prstGeom>
          <a:noFill/>
        </p:spPr>
        <p:txBody>
          <a:bodyPr wrap="none" rtlCol="0">
            <a:spAutoFit/>
          </a:bodyPr>
          <a:lstStyle/>
          <a:p>
            <a:endParaRPr lang="es-ES" sz="1800" dirty="0"/>
          </a:p>
        </p:txBody>
      </p:sp>
      <p:sp>
        <p:nvSpPr>
          <p:cNvPr id="8" name="Title 1"/>
          <p:cNvSpPr>
            <a:spLocks noGrp="1"/>
          </p:cNvSpPr>
          <p:nvPr>
            <p:ph type="title" hasCustomPrompt="1"/>
          </p:nvPr>
        </p:nvSpPr>
        <p:spPr>
          <a:xfrm>
            <a:off x="2388110" y="2754427"/>
            <a:ext cx="3295110" cy="1362075"/>
          </a:xfrm>
          <a:noFill/>
        </p:spPr>
        <p:txBody>
          <a:bodyPr anchor="b">
            <a:normAutofit/>
          </a:bodyPr>
          <a:lstStyle>
            <a:lvl1pPr marL="0" indent="0" algn="l">
              <a:buNone/>
              <a:defRPr sz="3200" b="0" cap="none">
                <a:solidFill>
                  <a:srgbClr val="004851"/>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n-US" dirty="0"/>
          </a:p>
        </p:txBody>
      </p:sp>
      <p:sp>
        <p:nvSpPr>
          <p:cNvPr id="9" name="Text Placeholder 2"/>
          <p:cNvSpPr>
            <a:spLocks noGrp="1"/>
          </p:cNvSpPr>
          <p:nvPr>
            <p:ph type="body" idx="1"/>
          </p:nvPr>
        </p:nvSpPr>
        <p:spPr>
          <a:xfrm>
            <a:off x="2388110" y="4171217"/>
            <a:ext cx="3295110" cy="1184275"/>
          </a:xfrm>
          <a:prstGeom prst="rect">
            <a:avLst/>
          </a:prstGeom>
          <a:noFill/>
        </p:spPr>
        <p:txBody>
          <a:bodyPr anchor="t"/>
          <a:lstStyle>
            <a:lvl1pPr marL="0" indent="0" algn="l">
              <a:buNone/>
              <a:defRPr sz="2000" b="0" i="0">
                <a:solidFill>
                  <a:srgbClr val="00A3AD"/>
                </a:solidFill>
                <a:latin typeface="Arial" panose="020B0604020202020204" pitchFamily="34" charset="0"/>
                <a:ea typeface="Arial" panose="020B0604020202020204" pitchFamily="34" charset="0"/>
                <a:cs typeface="Arial" panose="020B0604020202020204" pitchFamily="34" charset="0"/>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15" name="Content Placeholder 14"/>
          <p:cNvSpPr>
            <a:spLocks noGrp="1"/>
          </p:cNvSpPr>
          <p:nvPr>
            <p:ph sz="quarter" idx="10" hasCustomPrompt="1"/>
          </p:nvPr>
        </p:nvSpPr>
        <p:spPr>
          <a:xfrm>
            <a:off x="495240" y="2771844"/>
            <a:ext cx="722434" cy="766762"/>
          </a:xfrm>
          <a:prstGeom prst="rect">
            <a:avLst/>
          </a:prstGeom>
        </p:spPr>
        <p:txBody>
          <a:bodyPr anchor="ctr">
            <a:normAutofit/>
          </a:bodyPr>
          <a:lstStyle>
            <a:lvl1pPr marL="0" indent="0" algn="ctr">
              <a:buNone/>
              <a:defRPr sz="3600" b="1">
                <a:solidFill>
                  <a:srgbClr val="FFFFFF"/>
                </a:solidFill>
                <a:latin typeface="Arial" charset="0"/>
                <a:ea typeface="Arial" charset="0"/>
                <a:cs typeface="Arial" charset="0"/>
              </a:defRPr>
            </a:lvl1pPr>
          </a:lstStyle>
          <a:p>
            <a:pPr lvl="0"/>
            <a:r>
              <a:rPr lang="en-US"/>
              <a:t>Nº</a:t>
            </a:r>
            <a:endParaRPr lang="en-US" dirty="0"/>
          </a:p>
        </p:txBody>
      </p:sp>
    </p:spTree>
    <p:extLst>
      <p:ext uri="{BB962C8B-B14F-4D97-AF65-F5344CB8AC3E}">
        <p14:creationId xmlns:p14="http://schemas.microsoft.com/office/powerpoint/2010/main" val="3881894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ansparencia 1 - Eskola">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422031" y="6467092"/>
            <a:ext cx="1180893" cy="365125"/>
          </a:xfrm>
        </p:spPr>
        <p:txBody>
          <a:bodyPr/>
          <a:lstStyle>
            <a:lvl1pPr>
              <a:defRPr>
                <a:solidFill>
                  <a:schemeClr val="accent2"/>
                </a:solidFill>
              </a:defRPr>
            </a:lvl1pPr>
          </a:lstStyle>
          <a:p>
            <a:fld id="{789586EA-4E69-4F78-9DBB-50A8A60F1609}" type="datetime3">
              <a:rPr lang="es-ES_tradnl" smtClean="0"/>
              <a:t>27.10.25</a:t>
            </a:fld>
            <a:endParaRPr lang="en-US" dirty="0"/>
          </a:p>
        </p:txBody>
      </p:sp>
      <p:sp>
        <p:nvSpPr>
          <p:cNvPr id="7" name="Footer Placeholder 4"/>
          <p:cNvSpPr>
            <a:spLocks noGrp="1"/>
          </p:cNvSpPr>
          <p:nvPr>
            <p:ph type="ftr" sz="quarter" idx="11"/>
          </p:nvPr>
        </p:nvSpPr>
        <p:spPr>
          <a:xfrm>
            <a:off x="2170694" y="6460529"/>
            <a:ext cx="4777367" cy="365125"/>
          </a:xfrm>
        </p:spPr>
        <p:txBody>
          <a:bodyPr/>
          <a:lstStyle>
            <a:lvl1pPr>
              <a:defRPr>
                <a:solidFill>
                  <a:schemeClr val="accent2"/>
                </a:solidFill>
              </a:defRPr>
            </a:lvl1pPr>
          </a:lstStyle>
          <a:p>
            <a:r>
              <a:rPr lang="en-US"/>
              <a:t>CFGS Mecatrónica Industrial- Amazon-MGEP</a:t>
            </a:r>
            <a:endParaRPr lang="en-US" dirty="0"/>
          </a:p>
        </p:txBody>
      </p:sp>
      <p:sp>
        <p:nvSpPr>
          <p:cNvPr id="8" name="Slide Number Placeholder 5"/>
          <p:cNvSpPr>
            <a:spLocks noGrp="1"/>
          </p:cNvSpPr>
          <p:nvPr>
            <p:ph type="sldNum" sz="quarter" idx="12"/>
          </p:nvPr>
        </p:nvSpPr>
        <p:spPr>
          <a:xfrm>
            <a:off x="7610077" y="6460528"/>
            <a:ext cx="1111893" cy="365125"/>
          </a:xfrm>
        </p:spPr>
        <p:txBody>
          <a:bodyPr/>
          <a:lstStyle>
            <a:lvl1pPr>
              <a:defRPr>
                <a:solidFill>
                  <a:schemeClr val="accent2"/>
                </a:solidFill>
              </a:defRPr>
            </a:lvl1pPr>
          </a:lstStyle>
          <a:p>
            <a:fld id="{F7356FEA-1119-414E-9BDA-0F3F06B9EA58}" type="slidenum">
              <a:rPr lang="en-US" smtClean="0"/>
              <a:pPr/>
              <a:t>‹zk.›</a:t>
            </a:fld>
            <a:endParaRPr lang="en-US"/>
          </a:p>
        </p:txBody>
      </p:sp>
      <p:sp>
        <p:nvSpPr>
          <p:cNvPr id="2" name="Title 1">
            <a:extLst>
              <a:ext uri="{FF2B5EF4-FFF2-40B4-BE49-F238E27FC236}">
                <a16:creationId xmlns:a16="http://schemas.microsoft.com/office/drawing/2014/main" id="{37E1AFCC-F5D5-2E44-8A1E-A2568632792E}"/>
              </a:ext>
            </a:extLst>
          </p:cNvPr>
          <p:cNvSpPr>
            <a:spLocks noGrp="1"/>
          </p:cNvSpPr>
          <p:nvPr>
            <p:ph type="title"/>
          </p:nvPr>
        </p:nvSpPr>
        <p:spPr/>
        <p:txBody>
          <a:bodyPr/>
          <a:lstStyle/>
          <a:p>
            <a:r>
              <a:rPr lang="en-US" dirty="0"/>
              <a:t>Click to edit Master title style</a:t>
            </a:r>
            <a:endParaRPr lang="es-ES_tradnl" dirty="0"/>
          </a:p>
        </p:txBody>
      </p:sp>
      <p:sp>
        <p:nvSpPr>
          <p:cNvPr id="15" name="Content Placeholder 14">
            <a:extLst>
              <a:ext uri="{FF2B5EF4-FFF2-40B4-BE49-F238E27FC236}">
                <a16:creationId xmlns:a16="http://schemas.microsoft.com/office/drawing/2014/main" id="{0831EFA9-70A5-5243-AF18-1C79AB9D8FCB}"/>
              </a:ext>
            </a:extLst>
          </p:cNvPr>
          <p:cNvSpPr>
            <a:spLocks noGrp="1"/>
          </p:cNvSpPr>
          <p:nvPr>
            <p:ph sz="quarter" idx="13"/>
          </p:nvPr>
        </p:nvSpPr>
        <p:spPr>
          <a:xfrm>
            <a:off x="422031" y="1275347"/>
            <a:ext cx="8299939" cy="481271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pic>
        <p:nvPicPr>
          <p:cNvPr id="9"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54250" y="7116"/>
            <a:ext cx="1576646" cy="787211"/>
          </a:xfrm>
          <a:prstGeom prst="rect">
            <a:avLst/>
          </a:prstGeom>
        </p:spPr>
      </p:pic>
    </p:spTree>
    <p:extLst>
      <p:ext uri="{BB962C8B-B14F-4D97-AF65-F5344CB8AC3E}">
        <p14:creationId xmlns:p14="http://schemas.microsoft.com/office/powerpoint/2010/main" val="3145131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22032" y="472037"/>
            <a:ext cx="7664693" cy="428157"/>
          </a:xfrm>
          <a:prstGeom prst="rect">
            <a:avLst/>
          </a:prstGeom>
          <a:noFill/>
          <a:ln>
            <a:noFill/>
          </a:ln>
        </p:spPr>
        <p:txBody>
          <a:bodyPr vert="horz" lIns="91440" tIns="45720" rIns="91440" bIns="45720" rtlCol="0" anchor="ctr">
            <a:noAutofit/>
          </a:bodyPr>
          <a:lstStyle/>
          <a:p>
            <a:r>
              <a:rPr lang="en-US" dirty="0"/>
              <a:t>Click to edit Master title style</a:t>
            </a:r>
          </a:p>
        </p:txBody>
      </p:sp>
      <p:sp>
        <p:nvSpPr>
          <p:cNvPr id="16" name="Date Placeholder 3"/>
          <p:cNvSpPr>
            <a:spLocks noGrp="1"/>
          </p:cNvSpPr>
          <p:nvPr>
            <p:ph type="dt" sz="half" idx="2"/>
          </p:nvPr>
        </p:nvSpPr>
        <p:spPr>
          <a:xfrm>
            <a:off x="422031" y="6460528"/>
            <a:ext cx="1165346" cy="365125"/>
          </a:xfrm>
          <a:prstGeom prst="rect">
            <a:avLst/>
          </a:prstGeom>
        </p:spPr>
        <p:txBody>
          <a:bodyPr vert="horz" lIns="91440" tIns="45720" rIns="91440" bIns="45720" rtlCol="0" anchor="ctr"/>
          <a:lstStyle>
            <a:lvl1pPr algn="l">
              <a:defRPr sz="800" b="0" i="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fld id="{65CC27EF-5663-4E11-B3FB-2A901D975906}" type="datetime3">
              <a:rPr lang="es-ES_tradnl" smtClean="0"/>
              <a:t>27.10.25</a:t>
            </a:fld>
            <a:endParaRPr lang="en-US" dirty="0"/>
          </a:p>
        </p:txBody>
      </p:sp>
      <p:sp>
        <p:nvSpPr>
          <p:cNvPr id="17" name="Footer Placeholder 4"/>
          <p:cNvSpPr>
            <a:spLocks noGrp="1"/>
          </p:cNvSpPr>
          <p:nvPr>
            <p:ph type="ftr" sz="quarter" idx="3"/>
          </p:nvPr>
        </p:nvSpPr>
        <p:spPr>
          <a:xfrm>
            <a:off x="2359102" y="6460528"/>
            <a:ext cx="4420635" cy="365125"/>
          </a:xfrm>
          <a:prstGeom prst="rect">
            <a:avLst/>
          </a:prstGeom>
        </p:spPr>
        <p:txBody>
          <a:bodyPr vert="horz" lIns="91440" tIns="45720" rIns="91440" bIns="45720" rtlCol="0" anchor="ctr"/>
          <a:lstStyle>
            <a:lvl1pPr algn="ctr">
              <a:defRPr sz="800" b="0" i="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r>
              <a:rPr lang="en-US"/>
              <a:t>CFGS Mecatrónica Industrial- Amazon-MGEP</a:t>
            </a:r>
            <a:endParaRPr lang="en-US" dirty="0"/>
          </a:p>
        </p:txBody>
      </p:sp>
      <p:sp>
        <p:nvSpPr>
          <p:cNvPr id="18" name="Slide Number Placeholder 5"/>
          <p:cNvSpPr>
            <a:spLocks noGrp="1"/>
          </p:cNvSpPr>
          <p:nvPr>
            <p:ph type="sldNum" sz="quarter" idx="4"/>
          </p:nvPr>
        </p:nvSpPr>
        <p:spPr>
          <a:xfrm>
            <a:off x="7551459" y="6460527"/>
            <a:ext cx="1170510" cy="365125"/>
          </a:xfrm>
          <a:prstGeom prst="rect">
            <a:avLst/>
          </a:prstGeom>
        </p:spPr>
        <p:txBody>
          <a:bodyPr vert="horz" lIns="91440" tIns="45720" rIns="91440" bIns="45720" rtlCol="0" anchor="ctr"/>
          <a:lstStyle>
            <a:lvl1pPr algn="r">
              <a:defRPr sz="800" b="0" i="0">
                <a:solidFill>
                  <a:schemeClr val="accent2"/>
                </a:solidFill>
                <a:latin typeface="Arial" panose="020B0604020202020204" pitchFamily="34" charset="0"/>
                <a:ea typeface="Arial" panose="020B0604020202020204" pitchFamily="34" charset="0"/>
                <a:cs typeface="Arial" panose="020B0604020202020204" pitchFamily="34" charset="0"/>
              </a:defRPr>
            </a:lvl1pPr>
          </a:lstStyle>
          <a:p>
            <a:fld id="{F7356FEA-1119-414E-9BDA-0F3F06B9EA58}" type="slidenum">
              <a:rPr lang="en-US" smtClean="0"/>
              <a:pPr/>
              <a:t>‹zk.›</a:t>
            </a:fld>
            <a:endParaRPr lang="en-US"/>
          </a:p>
        </p:txBody>
      </p:sp>
      <p:sp>
        <p:nvSpPr>
          <p:cNvPr id="3" name="Text Placeholder 2">
            <a:extLst>
              <a:ext uri="{FF2B5EF4-FFF2-40B4-BE49-F238E27FC236}">
                <a16:creationId xmlns:a16="http://schemas.microsoft.com/office/drawing/2014/main" id="{60378C87-DD0E-9E43-989E-9A54981B078F}"/>
              </a:ext>
            </a:extLst>
          </p:cNvPr>
          <p:cNvSpPr>
            <a:spLocks noGrp="1"/>
          </p:cNvSpPr>
          <p:nvPr>
            <p:ph type="body" idx="1"/>
          </p:nvPr>
        </p:nvSpPr>
        <p:spPr>
          <a:xfrm>
            <a:off x="422031" y="1219200"/>
            <a:ext cx="8299938" cy="49577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_tradnl" dirty="0"/>
          </a:p>
        </p:txBody>
      </p:sp>
    </p:spTree>
    <p:extLst>
      <p:ext uri="{BB962C8B-B14F-4D97-AF65-F5344CB8AC3E}">
        <p14:creationId xmlns:p14="http://schemas.microsoft.com/office/powerpoint/2010/main" val="1312546947"/>
      </p:ext>
    </p:extLst>
  </p:cSld>
  <p:clrMap bg1="lt1" tx1="dk1" bg2="lt2" tx2="dk2" accent1="accent1" accent2="accent2" accent3="accent3" accent4="accent4" accent5="accent5" accent6="accent6" hlink="hlink" folHlink="folHlink"/>
  <p:sldLayoutIdLst>
    <p:sldLayoutId id="2147483673" r:id="rId1"/>
    <p:sldLayoutId id="2147483715" r:id="rId2"/>
    <p:sldLayoutId id="2147483718" r:id="rId3"/>
    <p:sldLayoutId id="2147483710" r:id="rId4"/>
    <p:sldLayoutId id="2147483719" r:id="rId5"/>
    <p:sldLayoutId id="2147483712" r:id="rId6"/>
    <p:sldLayoutId id="2147483701" r:id="rId7"/>
    <p:sldLayoutId id="2147483678" r:id="rId8"/>
    <p:sldLayoutId id="2147483703" r:id="rId9"/>
    <p:sldLayoutId id="2147483728" r:id="rId10"/>
    <p:sldLayoutId id="2147483748" r:id="rId11"/>
    <p:sldLayoutId id="2147483696" r:id="rId12"/>
    <p:sldLayoutId id="2147483740" r:id="rId13"/>
    <p:sldLayoutId id="2147483743" r:id="rId14"/>
    <p:sldLayoutId id="2147483697" r:id="rId15"/>
    <p:sldLayoutId id="2147483744" r:id="rId16"/>
    <p:sldLayoutId id="2147483747" r:id="rId17"/>
    <p:sldLayoutId id="2147483677" r:id="rId18"/>
    <p:sldLayoutId id="2147483732" r:id="rId19"/>
    <p:sldLayoutId id="2147483735" r:id="rId20"/>
    <p:sldLayoutId id="2147483692" r:id="rId21"/>
    <p:sldLayoutId id="2147483737" r:id="rId22"/>
    <p:sldLayoutId id="2147483736" r:id="rId23"/>
    <p:sldLayoutId id="2147483709" r:id="rId24"/>
    <p:sldLayoutId id="2147483655" r:id="rId25"/>
    <p:sldLayoutId id="2147483720" r:id="rId26"/>
    <p:sldLayoutId id="2147483721" r:id="rId27"/>
    <p:sldLayoutId id="2147483708" r:id="rId28"/>
    <p:sldLayoutId id="2147483724" r:id="rId29"/>
    <p:sldLayoutId id="2147483725" r:id="rId30"/>
    <p:sldLayoutId id="2147483749" r:id="rId31"/>
  </p:sldLayoutIdLst>
  <p:hf hdr="0"/>
  <p:txStyles>
    <p:titleStyle>
      <a:lvl1pPr algn="l" defTabSz="457200" rtl="0" eaLnBrk="1" latinLnBrk="0" hangingPunct="1">
        <a:spcBef>
          <a:spcPct val="0"/>
        </a:spcBef>
        <a:buNone/>
        <a:defRPr sz="2800" b="1" i="0" kern="1200">
          <a:solidFill>
            <a:schemeClr val="accent2"/>
          </a:solidFill>
          <a:latin typeface="Arial Black" charset="0"/>
          <a:ea typeface="Arial Black" charset="0"/>
          <a:cs typeface="Arial Black" charset="0"/>
        </a:defRPr>
      </a:lvl1pPr>
    </p:titleStyle>
    <p:bodyStyle>
      <a:lvl1pPr marL="457200" marR="0" indent="-457200"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2400" b="0" kern="1200" noProof="0" dirty="0" smtClean="0">
          <a:solidFill>
            <a:srgbClr val="004851"/>
          </a:solidFill>
          <a:latin typeface="Arial" panose="020B0604020202020204" pitchFamily="34" charset="0"/>
          <a:ea typeface="Arial" panose="020B0604020202020204" pitchFamily="34" charset="0"/>
          <a:cs typeface="Arial" panose="020B0604020202020204" pitchFamily="34" charset="0"/>
        </a:defRPr>
      </a:lvl1pPr>
      <a:lvl2pPr marL="742932" marR="0" indent="-285744" algn="l" defTabSz="457189" rtl="0" eaLnBrk="1" fontAlgn="auto" latinLnBrk="0" hangingPunct="1">
        <a:lnSpc>
          <a:spcPct val="100000"/>
        </a:lnSpc>
        <a:spcBef>
          <a:spcPct val="20000"/>
        </a:spcBef>
        <a:spcAft>
          <a:spcPts val="0"/>
        </a:spcAft>
        <a:buClr>
          <a:srgbClr val="00A3AE"/>
        </a:buClr>
        <a:buSzTx/>
        <a:buFont typeface="Arial" panose="020B0604020202020204" pitchFamily="34" charset="0"/>
        <a:buChar char="•"/>
        <a:tabLst/>
        <a:defRPr lang="es-ES_tradnl" sz="2000" b="0" kern="1200" noProof="0" dirty="0" smtClean="0">
          <a:solidFill>
            <a:srgbClr val="004851"/>
          </a:solidFill>
          <a:latin typeface="Arial" panose="020B0604020202020204" pitchFamily="34" charset="0"/>
          <a:ea typeface="Arial" panose="020B0604020202020204" pitchFamily="34" charset="0"/>
          <a:cs typeface="Arial" panose="020B0604020202020204" pitchFamily="34" charset="0"/>
        </a:defRPr>
      </a:lvl2pPr>
      <a:lvl3pPr marL="1142971"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800" kern="1200" noProof="0" dirty="0" smtClean="0">
          <a:solidFill>
            <a:srgbClr val="004851"/>
          </a:solidFill>
          <a:latin typeface="Arial" panose="020B0604020202020204" pitchFamily="34" charset="0"/>
          <a:ea typeface="Arial" panose="020B0604020202020204" pitchFamily="34" charset="0"/>
          <a:cs typeface="Arial" panose="020B0604020202020204" pitchFamily="34" charset="0"/>
        </a:defRPr>
      </a:lvl3pPr>
      <a:lvl4pPr marL="1600160" marR="0" indent="-228594" algn="l" defTabSz="457189" rtl="0" eaLnBrk="1" fontAlgn="auto" latinLnBrk="0" hangingPunct="1">
        <a:lnSpc>
          <a:spcPct val="100000"/>
        </a:lnSpc>
        <a:spcBef>
          <a:spcPct val="20000"/>
        </a:spcBef>
        <a:spcAft>
          <a:spcPts val="0"/>
        </a:spcAft>
        <a:buClr>
          <a:srgbClr val="00A3AE"/>
        </a:buClr>
        <a:buSzTx/>
        <a:buFont typeface="Arial"/>
        <a:buChar char="–"/>
        <a:tabLst/>
        <a:defRPr lang="es-ES_tradnl" sz="1600" kern="1200" noProof="0" dirty="0" smtClean="0">
          <a:solidFill>
            <a:srgbClr val="004851"/>
          </a:solidFill>
          <a:latin typeface="Arial" panose="020B0604020202020204" pitchFamily="34" charset="0"/>
          <a:ea typeface="Arial" panose="020B0604020202020204" pitchFamily="34" charset="0"/>
          <a:cs typeface="Arial" panose="020B0604020202020204" pitchFamily="34" charset="0"/>
        </a:defRPr>
      </a:lvl4pPr>
      <a:lvl5pPr marL="2057349" marR="0" indent="-228594" algn="l" defTabSz="457189" rtl="0" eaLnBrk="1" fontAlgn="auto" latinLnBrk="0" hangingPunct="1">
        <a:lnSpc>
          <a:spcPct val="100000"/>
        </a:lnSpc>
        <a:spcBef>
          <a:spcPct val="20000"/>
        </a:spcBef>
        <a:spcAft>
          <a:spcPts val="0"/>
        </a:spcAft>
        <a:buClr>
          <a:srgbClr val="00A3AE"/>
        </a:buClr>
        <a:buSzTx/>
        <a:buFont typeface="AppleSymbols" panose="02000000000000000000" pitchFamily="2" charset="-79"/>
        <a:buChar char="⎻"/>
        <a:tabLst/>
        <a:defRPr lang="en-US" sz="1600" b="0" kern="1200" noProof="0" dirty="0">
          <a:solidFill>
            <a:srgbClr val="004851"/>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457200" rtl="0" eaLnBrk="1" latinLnBrk="0" hangingPunct="1">
        <a:spcBef>
          <a:spcPct val="20000"/>
        </a:spcBef>
        <a:buFont typeface="Arial"/>
        <a:buChar char="•"/>
        <a:defRPr sz="2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3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33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video" Target="https://www.youtube.com/embed/7qw7vnTGNsA?feature=oembed" TargetMode="Externa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1.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video" Target="https://www.youtube.com/embed/sFqFrmMJ-sg?feature=oembed" TargetMode="External"/><Relationship Id="rId4" Type="http://schemas.openxmlformats.org/officeDocument/2006/relationships/image" Target="../media/image56.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image" Target="../media/image57.wmf"/><Relationship Id="rId5" Type="http://schemas.openxmlformats.org/officeDocument/2006/relationships/oleObject" Target="../embeddings/oleObject1.bin"/><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hyperlink" Target="http://es.wikipedia.org/wiki/Archivo:Proporcional.PNG" TargetMode="External"/><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image" Target="../media/image61.wmf"/><Relationship Id="rId5" Type="http://schemas.openxmlformats.org/officeDocument/2006/relationships/oleObject" Target="../embeddings/oleObject2.bin"/><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67.wmf"/><Relationship Id="rId5" Type="http://schemas.openxmlformats.org/officeDocument/2006/relationships/oleObject" Target="../embeddings/oleObject3.bin"/><Relationship Id="rId4" Type="http://schemas.openxmlformats.org/officeDocument/2006/relationships/hyperlink" Target="http://www.library.cmu.edu/ctms/ctms/pid/pid.htm"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xml"/><Relationship Id="rId1" Type="http://schemas.openxmlformats.org/officeDocument/2006/relationships/video" Target="https://www.youtube.com/embed/IB1Ir4oCP5k?feature=oembed" TargetMode="External"/><Relationship Id="rId4" Type="http://schemas.openxmlformats.org/officeDocument/2006/relationships/image" Target="../media/image70.jpe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1914525" y="2737716"/>
            <a:ext cx="6591300" cy="1362075"/>
          </a:xfrm>
        </p:spPr>
        <p:txBody>
          <a:bodyPr>
            <a:noAutofit/>
          </a:bodyPr>
          <a:lstStyle/>
          <a:p>
            <a:pPr algn="ctr"/>
            <a:r>
              <a:rPr lang="en-US" sz="3600" dirty="0"/>
              <a:t>SISTEMAS DE CONTROL Y REGULACIÓN</a:t>
            </a:r>
          </a:p>
        </p:txBody>
      </p:sp>
      <p:sp>
        <p:nvSpPr>
          <p:cNvPr id="2" name="Text Placeholder 1"/>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1671328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814660-BF09-4B48-BCB2-BBB57E984FE7}"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10</a:t>
            </a:fld>
            <a:endParaRPr lang="en-US"/>
          </a:p>
        </p:txBody>
      </p:sp>
      <p:sp>
        <p:nvSpPr>
          <p:cNvPr id="5" name="Title 4"/>
          <p:cNvSpPr>
            <a:spLocks noGrp="1"/>
          </p:cNvSpPr>
          <p:nvPr>
            <p:ph type="title"/>
          </p:nvPr>
        </p:nvSpPr>
        <p:spPr>
          <a:xfrm>
            <a:off x="422032" y="238357"/>
            <a:ext cx="7664693" cy="428157"/>
          </a:xfrm>
        </p:spPr>
        <p:txBody>
          <a:bodyPr/>
          <a:lstStyle/>
          <a:p>
            <a:r>
              <a:rPr lang="es-ES" dirty="0"/>
              <a:t>Lazo abierto</a:t>
            </a:r>
            <a:endParaRPr lang="en-US" dirty="0"/>
          </a:p>
        </p:txBody>
      </p:sp>
      <p:sp>
        <p:nvSpPr>
          <p:cNvPr id="6" name="Content Placeholder 5"/>
          <p:cNvSpPr>
            <a:spLocks noGrp="1"/>
          </p:cNvSpPr>
          <p:nvPr>
            <p:ph sz="quarter" idx="13"/>
          </p:nvPr>
        </p:nvSpPr>
        <p:spPr>
          <a:xfrm>
            <a:off x="422031" y="1041667"/>
            <a:ext cx="8299939" cy="4812716"/>
          </a:xfrm>
        </p:spPr>
        <p:txBody>
          <a:bodyPr>
            <a:normAutofit/>
          </a:bodyPr>
          <a:lstStyle/>
          <a:p>
            <a:pPr marL="457188" lvl="1" indent="0" algn="just">
              <a:lnSpc>
                <a:spcPct val="120000"/>
              </a:lnSpc>
              <a:buNone/>
            </a:pPr>
            <a:r>
              <a:rPr lang="es-ES" b="1" u="sng" dirty="0"/>
              <a:t>Sistema de control en lazo abierto</a:t>
            </a:r>
          </a:p>
          <a:p>
            <a:pPr marL="0" indent="0">
              <a:lnSpc>
                <a:spcPct val="120000"/>
              </a:lnSpc>
              <a:buNone/>
            </a:pPr>
            <a:endParaRPr lang="en-US" dirty="0"/>
          </a:p>
        </p:txBody>
      </p:sp>
      <p:pic>
        <p:nvPicPr>
          <p:cNvPr id="15" name="Picture 4">
            <a:extLst>
              <a:ext uri="{FF2B5EF4-FFF2-40B4-BE49-F238E27FC236}">
                <a16:creationId xmlns:a16="http://schemas.microsoft.com/office/drawing/2014/main" id="{359F74FC-78BB-4361-9E5A-572E4925162F}"/>
              </a:ext>
            </a:extLst>
          </p:cNvPr>
          <p:cNvPicPr>
            <a:picLocks noChangeAspect="1" noChangeArrowheads="1"/>
          </p:cNvPicPr>
          <p:nvPr/>
        </p:nvPicPr>
        <p:blipFill>
          <a:blip r:embed="rId3" cstate="print"/>
          <a:srcRect/>
          <a:stretch>
            <a:fillRect/>
          </a:stretch>
        </p:blipFill>
        <p:spPr bwMode="auto">
          <a:xfrm>
            <a:off x="1502723" y="1874479"/>
            <a:ext cx="6138553" cy="3379243"/>
          </a:xfrm>
          <a:prstGeom prst="rect">
            <a:avLst/>
          </a:prstGeom>
          <a:noFill/>
          <a:ln w="9525">
            <a:solidFill>
              <a:schemeClr val="accent1"/>
            </a:solidFill>
            <a:miter lim="800000"/>
            <a:headEnd/>
            <a:tailEnd/>
          </a:ln>
        </p:spPr>
      </p:pic>
      <p:pic>
        <p:nvPicPr>
          <p:cNvPr id="7" name="Imagen 6">
            <a:extLst>
              <a:ext uri="{FF2B5EF4-FFF2-40B4-BE49-F238E27FC236}">
                <a16:creationId xmlns:a16="http://schemas.microsoft.com/office/drawing/2014/main" id="{B29A4EF4-80EB-5C60-7337-FAB996CE0AB6}"/>
              </a:ext>
            </a:extLst>
          </p:cNvPr>
          <p:cNvPicPr>
            <a:picLocks noChangeAspect="1"/>
          </p:cNvPicPr>
          <p:nvPr/>
        </p:nvPicPr>
        <p:blipFill>
          <a:blip r:embed="rId4"/>
          <a:stretch>
            <a:fillRect/>
          </a:stretch>
        </p:blipFill>
        <p:spPr>
          <a:xfrm>
            <a:off x="1310357" y="5801757"/>
            <a:ext cx="2804443" cy="841333"/>
          </a:xfrm>
          <a:prstGeom prst="rect">
            <a:avLst/>
          </a:prstGeom>
        </p:spPr>
      </p:pic>
    </p:spTree>
    <p:extLst>
      <p:ext uri="{BB962C8B-B14F-4D97-AF65-F5344CB8AC3E}">
        <p14:creationId xmlns:p14="http://schemas.microsoft.com/office/powerpoint/2010/main" val="1424220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160E2C-DBC9-4D75-B94A-5C956A6C251B}"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11</a:t>
            </a:fld>
            <a:endParaRPr lang="en-US"/>
          </a:p>
        </p:txBody>
      </p:sp>
      <p:sp>
        <p:nvSpPr>
          <p:cNvPr id="5" name="Title 4"/>
          <p:cNvSpPr>
            <a:spLocks noGrp="1"/>
          </p:cNvSpPr>
          <p:nvPr>
            <p:ph type="title"/>
          </p:nvPr>
        </p:nvSpPr>
        <p:spPr/>
        <p:txBody>
          <a:bodyPr/>
          <a:lstStyle/>
          <a:p>
            <a:r>
              <a:rPr lang="es-ES" dirty="0"/>
              <a:t>Lazo abierto</a:t>
            </a:r>
            <a:endParaRPr lang="en-US" dirty="0"/>
          </a:p>
        </p:txBody>
      </p:sp>
      <p:sp>
        <p:nvSpPr>
          <p:cNvPr id="6" name="Content Placeholder 5"/>
          <p:cNvSpPr>
            <a:spLocks noGrp="1"/>
          </p:cNvSpPr>
          <p:nvPr>
            <p:ph sz="quarter" idx="13"/>
          </p:nvPr>
        </p:nvSpPr>
        <p:spPr>
          <a:xfrm>
            <a:off x="1" y="1275347"/>
            <a:ext cx="8721970" cy="4812716"/>
          </a:xfrm>
        </p:spPr>
        <p:txBody>
          <a:bodyPr>
            <a:normAutofit/>
          </a:bodyPr>
          <a:lstStyle/>
          <a:p>
            <a:pPr marL="457188" lvl="1" indent="0" algn="just">
              <a:lnSpc>
                <a:spcPct val="120000"/>
              </a:lnSpc>
              <a:buNone/>
            </a:pPr>
            <a:r>
              <a:rPr lang="es-ES" b="1" u="sng" dirty="0"/>
              <a:t>Sistema de control en lazo abierto</a:t>
            </a:r>
          </a:p>
          <a:p>
            <a:pPr lvl="1" algn="just">
              <a:lnSpc>
                <a:spcPct val="120000"/>
              </a:lnSpc>
            </a:pPr>
            <a:r>
              <a:rPr lang="es-ES" dirty="0"/>
              <a:t>El control en lazo abierto se implementa en los procesos controlados secuencialmente,  con acciones que influyen de forma determinada y sin regulación continua de alguna variable. Normalmente se controlan a través de un PLC.</a:t>
            </a:r>
          </a:p>
          <a:p>
            <a:pPr>
              <a:lnSpc>
                <a:spcPct val="120000"/>
              </a:lnSpc>
            </a:pPr>
            <a:endParaRPr lang="en-US" dirty="0"/>
          </a:p>
        </p:txBody>
      </p:sp>
      <p:pic>
        <p:nvPicPr>
          <p:cNvPr id="8" name="Imagen 7">
            <a:extLst>
              <a:ext uri="{FF2B5EF4-FFF2-40B4-BE49-F238E27FC236}">
                <a16:creationId xmlns:a16="http://schemas.microsoft.com/office/drawing/2014/main" id="{CEB77502-0B19-4C39-A4CA-4054E9940563}"/>
              </a:ext>
            </a:extLst>
          </p:cNvPr>
          <p:cNvPicPr>
            <a:picLocks noChangeAspect="1"/>
          </p:cNvPicPr>
          <p:nvPr/>
        </p:nvPicPr>
        <p:blipFill>
          <a:blip r:embed="rId3"/>
          <a:stretch>
            <a:fillRect/>
          </a:stretch>
        </p:blipFill>
        <p:spPr>
          <a:xfrm>
            <a:off x="171398" y="3447755"/>
            <a:ext cx="3438602" cy="1654827"/>
          </a:xfrm>
          <a:prstGeom prst="rect">
            <a:avLst/>
          </a:prstGeom>
        </p:spPr>
      </p:pic>
      <p:pic>
        <p:nvPicPr>
          <p:cNvPr id="10" name="Picture 4" descr="https://encrypted-tbn1.gstatic.com/images?q=tbn:ANd9GcSlO-5IM53p1sIG6ycKuaR4qxkH1P85g6ipcJxSzrj9LEb8Ew2x">
            <a:extLst>
              <a:ext uri="{FF2B5EF4-FFF2-40B4-BE49-F238E27FC236}">
                <a16:creationId xmlns:a16="http://schemas.microsoft.com/office/drawing/2014/main" id="{92BDB17E-EC14-4DD0-AB36-A5B7A310001B}"/>
              </a:ext>
            </a:extLst>
          </p:cNvPr>
          <p:cNvPicPr>
            <a:picLocks noChangeAspect="1" noChangeArrowheads="1"/>
          </p:cNvPicPr>
          <p:nvPr/>
        </p:nvPicPr>
        <p:blipFill>
          <a:blip r:embed="rId4" cstate="print"/>
          <a:srcRect/>
          <a:stretch>
            <a:fillRect/>
          </a:stretch>
        </p:blipFill>
        <p:spPr bwMode="auto">
          <a:xfrm>
            <a:off x="6560870" y="3312789"/>
            <a:ext cx="2269864" cy="2269864"/>
          </a:xfrm>
          <a:prstGeom prst="rect">
            <a:avLst/>
          </a:prstGeom>
          <a:noFill/>
        </p:spPr>
      </p:pic>
      <p:pic>
        <p:nvPicPr>
          <p:cNvPr id="17" name="Imagen 16">
            <a:extLst>
              <a:ext uri="{FF2B5EF4-FFF2-40B4-BE49-F238E27FC236}">
                <a16:creationId xmlns:a16="http://schemas.microsoft.com/office/drawing/2014/main" id="{687D3030-5AD4-F254-909F-FC9967C6C81B}"/>
              </a:ext>
            </a:extLst>
          </p:cNvPr>
          <p:cNvPicPr>
            <a:picLocks noChangeAspect="1"/>
          </p:cNvPicPr>
          <p:nvPr/>
        </p:nvPicPr>
        <p:blipFill>
          <a:blip r:embed="rId5"/>
          <a:stretch>
            <a:fillRect/>
          </a:stretch>
        </p:blipFill>
        <p:spPr>
          <a:xfrm>
            <a:off x="1757397" y="5743845"/>
            <a:ext cx="2997483" cy="899245"/>
          </a:xfrm>
          <a:prstGeom prst="rect">
            <a:avLst/>
          </a:prstGeom>
        </p:spPr>
      </p:pic>
      <p:pic>
        <p:nvPicPr>
          <p:cNvPr id="18" name="Imagen 17">
            <a:extLst>
              <a:ext uri="{FF2B5EF4-FFF2-40B4-BE49-F238E27FC236}">
                <a16:creationId xmlns:a16="http://schemas.microsoft.com/office/drawing/2014/main" id="{8D8EE83C-220C-3D9A-8001-7AFD4CD4609E}"/>
              </a:ext>
            </a:extLst>
          </p:cNvPr>
          <p:cNvPicPr>
            <a:picLocks noChangeAspect="1"/>
          </p:cNvPicPr>
          <p:nvPr/>
        </p:nvPicPr>
        <p:blipFill>
          <a:blip r:embed="rId6"/>
          <a:stretch>
            <a:fillRect/>
          </a:stretch>
        </p:blipFill>
        <p:spPr>
          <a:xfrm>
            <a:off x="4036720" y="3681705"/>
            <a:ext cx="1815938" cy="1624193"/>
          </a:xfrm>
          <a:prstGeom prst="rect">
            <a:avLst/>
          </a:prstGeom>
        </p:spPr>
      </p:pic>
    </p:spTree>
    <p:extLst>
      <p:ext uri="{BB962C8B-B14F-4D97-AF65-F5344CB8AC3E}">
        <p14:creationId xmlns:p14="http://schemas.microsoft.com/office/powerpoint/2010/main" val="2541036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968E80-22B8-47A3-7162-5B7D62A3F82C}"/>
              </a:ext>
            </a:extLst>
          </p:cNvPr>
          <p:cNvSpPr>
            <a:spLocks noGrp="1"/>
          </p:cNvSpPr>
          <p:nvPr>
            <p:ph type="title"/>
          </p:nvPr>
        </p:nvSpPr>
        <p:spPr>
          <a:xfrm>
            <a:off x="259472" y="257958"/>
            <a:ext cx="7746305" cy="428157"/>
          </a:xfrm>
        </p:spPr>
        <p:txBody>
          <a:bodyPr/>
          <a:lstStyle/>
          <a:p>
            <a:r>
              <a:rPr lang="eu-ES" dirty="0"/>
              <a:t>Lazo </a:t>
            </a:r>
            <a:r>
              <a:rPr lang="eu-ES" dirty="0" err="1"/>
              <a:t>abierto</a:t>
            </a:r>
            <a:endParaRPr lang="eu-ES" dirty="0"/>
          </a:p>
        </p:txBody>
      </p:sp>
      <p:sp>
        <p:nvSpPr>
          <p:cNvPr id="3" name="Marcador de fecha 2">
            <a:extLst>
              <a:ext uri="{FF2B5EF4-FFF2-40B4-BE49-F238E27FC236}">
                <a16:creationId xmlns:a16="http://schemas.microsoft.com/office/drawing/2014/main" id="{30B24863-E0C7-6CED-DCF5-46792705A6C6}"/>
              </a:ext>
            </a:extLst>
          </p:cNvPr>
          <p:cNvSpPr>
            <a:spLocks noGrp="1"/>
          </p:cNvSpPr>
          <p:nvPr>
            <p:ph type="dt" sz="half" idx="10"/>
          </p:nvPr>
        </p:nvSpPr>
        <p:spPr/>
        <p:txBody>
          <a:bodyPr/>
          <a:lstStyle/>
          <a:p>
            <a:fld id="{FB9198D7-6109-49C6-BB38-51D609192049}" type="datetime3">
              <a:rPr lang="es-ES_tradnl" smtClean="0"/>
              <a:t>27.10.25</a:t>
            </a:fld>
            <a:endParaRPr lang="en-US" dirty="0"/>
          </a:p>
        </p:txBody>
      </p:sp>
      <p:sp>
        <p:nvSpPr>
          <p:cNvPr id="4" name="Marcador de pie de página 3">
            <a:extLst>
              <a:ext uri="{FF2B5EF4-FFF2-40B4-BE49-F238E27FC236}">
                <a16:creationId xmlns:a16="http://schemas.microsoft.com/office/drawing/2014/main" id="{C2A1361B-0935-97D1-9611-6A037B7FC7F2}"/>
              </a:ext>
            </a:extLst>
          </p:cNvPr>
          <p:cNvSpPr>
            <a:spLocks noGrp="1"/>
          </p:cNvSpPr>
          <p:nvPr>
            <p:ph type="ftr" sz="quarter" idx="11"/>
          </p:nvPr>
        </p:nvSpPr>
        <p:spPr/>
        <p:txBody>
          <a:bodyPr/>
          <a:lstStyle/>
          <a:p>
            <a:r>
              <a:rPr lang="en-US"/>
              <a:t>CFGS Mecatrónica Industrial- Amazon-MGEP</a:t>
            </a:r>
            <a:endParaRPr lang="en-US" dirty="0"/>
          </a:p>
        </p:txBody>
      </p:sp>
      <p:sp>
        <p:nvSpPr>
          <p:cNvPr id="5" name="Marcador de número de diapositiva 4">
            <a:extLst>
              <a:ext uri="{FF2B5EF4-FFF2-40B4-BE49-F238E27FC236}">
                <a16:creationId xmlns:a16="http://schemas.microsoft.com/office/drawing/2014/main" id="{31B1E198-3B92-8CE3-EDB6-C1A5B9EB3152}"/>
              </a:ext>
            </a:extLst>
          </p:cNvPr>
          <p:cNvSpPr>
            <a:spLocks noGrp="1"/>
          </p:cNvSpPr>
          <p:nvPr>
            <p:ph type="sldNum" sz="quarter" idx="12"/>
          </p:nvPr>
        </p:nvSpPr>
        <p:spPr/>
        <p:txBody>
          <a:bodyPr/>
          <a:lstStyle/>
          <a:p>
            <a:fld id="{F7356FEA-1119-414E-9BDA-0F3F06B9EA58}" type="slidenum">
              <a:rPr lang="en-US" smtClean="0"/>
              <a:pPr/>
              <a:t>12</a:t>
            </a:fld>
            <a:endParaRPr lang="en-US"/>
          </a:p>
        </p:txBody>
      </p:sp>
      <p:sp>
        <p:nvSpPr>
          <p:cNvPr id="6" name="CuadroTexto 5">
            <a:extLst>
              <a:ext uri="{FF2B5EF4-FFF2-40B4-BE49-F238E27FC236}">
                <a16:creationId xmlns:a16="http://schemas.microsoft.com/office/drawing/2014/main" id="{922CA8F4-4DEF-5B33-9986-951FA8821942}"/>
              </a:ext>
            </a:extLst>
          </p:cNvPr>
          <p:cNvSpPr txBox="1"/>
          <p:nvPr/>
        </p:nvSpPr>
        <p:spPr>
          <a:xfrm>
            <a:off x="375920" y="1381760"/>
            <a:ext cx="7975600" cy="923330"/>
          </a:xfrm>
          <a:prstGeom prst="rect">
            <a:avLst/>
          </a:prstGeom>
          <a:noFill/>
        </p:spPr>
        <p:txBody>
          <a:bodyPr wrap="square" rtlCol="0">
            <a:spAutoFit/>
          </a:bodyPr>
          <a:lstStyle/>
          <a:p>
            <a:pPr algn="just"/>
            <a:r>
              <a:rPr lang="es-ES_tradnl" dirty="0"/>
              <a:t>Pregunta: ¿Qué es lo que sucede si tengo el pie en el acelerador en un ángulo constante de apertura (pie en la misma posición) cuando en vez de transitar en una llanura empiezo a subir una cuesta? Razonar la respuesta</a:t>
            </a:r>
          </a:p>
        </p:txBody>
      </p:sp>
    </p:spTree>
    <p:extLst>
      <p:ext uri="{BB962C8B-B14F-4D97-AF65-F5344CB8AC3E}">
        <p14:creationId xmlns:p14="http://schemas.microsoft.com/office/powerpoint/2010/main" val="1920937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88110" y="2090806"/>
            <a:ext cx="3915036" cy="1362075"/>
          </a:xfrm>
        </p:spPr>
        <p:txBody>
          <a:bodyPr/>
          <a:lstStyle/>
          <a:p>
            <a:r>
              <a:rPr lang="es-ES" dirty="0"/>
              <a:t>Lazo</a:t>
            </a:r>
            <a:r>
              <a:rPr lang="en-US" dirty="0"/>
              <a:t> </a:t>
            </a:r>
            <a:r>
              <a:rPr lang="es-ES" dirty="0"/>
              <a:t>cerrado</a:t>
            </a:r>
          </a:p>
        </p:txBody>
      </p:sp>
      <p:sp>
        <p:nvSpPr>
          <p:cNvPr id="7" name="Content Placeholder 6"/>
          <p:cNvSpPr>
            <a:spLocks noGrp="1"/>
          </p:cNvSpPr>
          <p:nvPr>
            <p:ph sz="quarter" idx="10"/>
          </p:nvPr>
        </p:nvSpPr>
        <p:spPr/>
        <p:txBody>
          <a:bodyPr>
            <a:normAutofit fontScale="77500" lnSpcReduction="20000"/>
          </a:bodyPr>
          <a:lstStyle/>
          <a:p>
            <a:r>
              <a:rPr lang="en-US" dirty="0"/>
              <a:t>1.3</a:t>
            </a:r>
          </a:p>
        </p:txBody>
      </p:sp>
    </p:spTree>
    <p:extLst>
      <p:ext uri="{BB962C8B-B14F-4D97-AF65-F5344CB8AC3E}">
        <p14:creationId xmlns:p14="http://schemas.microsoft.com/office/powerpoint/2010/main" val="2643872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esquinas redondeadas 7">
            <a:extLst>
              <a:ext uri="{FF2B5EF4-FFF2-40B4-BE49-F238E27FC236}">
                <a16:creationId xmlns:a16="http://schemas.microsoft.com/office/drawing/2014/main" id="{21D8ECB9-7043-4E6E-BFF9-4620578C6EEE}"/>
              </a:ext>
            </a:extLst>
          </p:cNvPr>
          <p:cNvSpPr/>
          <p:nvPr/>
        </p:nvSpPr>
        <p:spPr>
          <a:xfrm>
            <a:off x="2836873" y="5096395"/>
            <a:ext cx="2598769" cy="66914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dirty="0"/>
          </a:p>
        </p:txBody>
      </p:sp>
      <p:sp>
        <p:nvSpPr>
          <p:cNvPr id="2" name="Date Placeholder 1"/>
          <p:cNvSpPr>
            <a:spLocks noGrp="1"/>
          </p:cNvSpPr>
          <p:nvPr>
            <p:ph type="dt" sz="half" idx="10"/>
          </p:nvPr>
        </p:nvSpPr>
        <p:spPr/>
        <p:txBody>
          <a:bodyPr/>
          <a:lstStyle/>
          <a:p>
            <a:fld id="{42315514-148A-4176-AB34-F6A463E03549}"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14</a:t>
            </a:fld>
            <a:endParaRPr lang="en-US"/>
          </a:p>
        </p:txBody>
      </p:sp>
      <p:sp>
        <p:nvSpPr>
          <p:cNvPr id="5" name="Title 4"/>
          <p:cNvSpPr>
            <a:spLocks noGrp="1"/>
          </p:cNvSpPr>
          <p:nvPr>
            <p:ph type="title"/>
          </p:nvPr>
        </p:nvSpPr>
        <p:spPr/>
        <p:txBody>
          <a:bodyPr/>
          <a:lstStyle/>
          <a:p>
            <a:r>
              <a:rPr lang="es-ES" dirty="0"/>
              <a:t>Lazo cerrado</a:t>
            </a:r>
            <a:endParaRPr lang="en-US" dirty="0"/>
          </a:p>
        </p:txBody>
      </p:sp>
      <p:sp>
        <p:nvSpPr>
          <p:cNvPr id="6" name="Content Placeholder 5"/>
          <p:cNvSpPr>
            <a:spLocks noGrp="1"/>
          </p:cNvSpPr>
          <p:nvPr>
            <p:ph sz="quarter" idx="13"/>
          </p:nvPr>
        </p:nvSpPr>
        <p:spPr>
          <a:xfrm>
            <a:off x="71121" y="1275347"/>
            <a:ext cx="8650850" cy="4812716"/>
          </a:xfrm>
        </p:spPr>
        <p:txBody>
          <a:bodyPr>
            <a:normAutofit/>
          </a:bodyPr>
          <a:lstStyle/>
          <a:p>
            <a:pPr marL="457188" lvl="1" indent="0" algn="just">
              <a:lnSpc>
                <a:spcPct val="120000"/>
              </a:lnSpc>
              <a:buNone/>
            </a:pPr>
            <a:r>
              <a:rPr lang="es-ES" b="1" u="sng" dirty="0"/>
              <a:t>Sistema de control en lazo cerrado:</a:t>
            </a:r>
            <a:r>
              <a:rPr lang="es-ES" b="1" dirty="0"/>
              <a:t> </a:t>
            </a:r>
            <a:r>
              <a:rPr lang="es-ES" dirty="0"/>
              <a:t>Son aquellos en los que el controlador tiene en cuenta el valor actual de la salida del sistema.</a:t>
            </a:r>
            <a:endParaRPr lang="es-ES" u="sng" dirty="0"/>
          </a:p>
          <a:p>
            <a:pPr marL="457188" lvl="1" indent="0" algn="just">
              <a:lnSpc>
                <a:spcPct val="120000"/>
              </a:lnSpc>
              <a:buNone/>
            </a:pPr>
            <a:endParaRPr lang="es-ES" dirty="0"/>
          </a:p>
          <a:p>
            <a:pPr>
              <a:lnSpc>
                <a:spcPct val="120000"/>
              </a:lnSpc>
            </a:pPr>
            <a:endParaRPr lang="en-US" dirty="0"/>
          </a:p>
        </p:txBody>
      </p:sp>
      <p:grpSp>
        <p:nvGrpSpPr>
          <p:cNvPr id="15" name="16 Grupo">
            <a:extLst>
              <a:ext uri="{FF2B5EF4-FFF2-40B4-BE49-F238E27FC236}">
                <a16:creationId xmlns:a16="http://schemas.microsoft.com/office/drawing/2014/main" id="{98F40C8D-4497-437B-A6B5-99E31CAEEA32}"/>
              </a:ext>
            </a:extLst>
          </p:cNvPr>
          <p:cNvGrpSpPr/>
          <p:nvPr/>
        </p:nvGrpSpPr>
        <p:grpSpPr>
          <a:xfrm>
            <a:off x="845839" y="2862228"/>
            <a:ext cx="8069561" cy="2799573"/>
            <a:chOff x="1475655" y="4293096"/>
            <a:chExt cx="8204796" cy="2799573"/>
          </a:xfrm>
        </p:grpSpPr>
        <p:pic>
          <p:nvPicPr>
            <p:cNvPr id="16" name="Picture 3">
              <a:extLst>
                <a:ext uri="{FF2B5EF4-FFF2-40B4-BE49-F238E27FC236}">
                  <a16:creationId xmlns:a16="http://schemas.microsoft.com/office/drawing/2014/main" id="{A5B26D48-83A0-456E-AF1D-B1042CF38608}"/>
                </a:ext>
              </a:extLst>
            </p:cNvPr>
            <p:cNvPicPr>
              <a:picLocks noChangeAspect="1" noChangeArrowheads="1"/>
            </p:cNvPicPr>
            <p:nvPr/>
          </p:nvPicPr>
          <p:blipFill>
            <a:blip r:embed="rId3" cstate="print"/>
            <a:srcRect/>
            <a:stretch>
              <a:fillRect/>
            </a:stretch>
          </p:blipFill>
          <p:spPr bwMode="auto">
            <a:xfrm>
              <a:off x="1475655" y="4653136"/>
              <a:ext cx="5898159" cy="1872208"/>
            </a:xfrm>
            <a:prstGeom prst="rect">
              <a:avLst/>
            </a:prstGeom>
            <a:noFill/>
            <a:ln w="9525">
              <a:noFill/>
              <a:miter lim="800000"/>
              <a:headEnd/>
              <a:tailEnd/>
            </a:ln>
          </p:spPr>
        </p:pic>
        <p:sp>
          <p:nvSpPr>
            <p:cNvPr id="17" name="18 CuadroTexto">
              <a:extLst>
                <a:ext uri="{FF2B5EF4-FFF2-40B4-BE49-F238E27FC236}">
                  <a16:creationId xmlns:a16="http://schemas.microsoft.com/office/drawing/2014/main" id="{03203A7D-4A49-407D-A10F-BABF1215CEE2}"/>
                </a:ext>
              </a:extLst>
            </p:cNvPr>
            <p:cNvSpPr txBox="1"/>
            <p:nvPr/>
          </p:nvSpPr>
          <p:spPr>
            <a:xfrm>
              <a:off x="5201816" y="5205099"/>
              <a:ext cx="1080120" cy="400110"/>
            </a:xfrm>
            <a:prstGeom prst="rect">
              <a:avLst/>
            </a:prstGeom>
            <a:noFill/>
          </p:spPr>
          <p:txBody>
            <a:bodyPr wrap="square" rtlCol="0">
              <a:spAutoFit/>
            </a:bodyPr>
            <a:lstStyle/>
            <a:p>
              <a:r>
                <a:rPr lang="eu-ES" sz="2000" dirty="0"/>
                <a:t>Sistema</a:t>
              </a:r>
            </a:p>
          </p:txBody>
        </p:sp>
        <p:cxnSp>
          <p:nvCxnSpPr>
            <p:cNvPr id="18" name="19 Conector recto de flecha">
              <a:extLst>
                <a:ext uri="{FF2B5EF4-FFF2-40B4-BE49-F238E27FC236}">
                  <a16:creationId xmlns:a16="http://schemas.microsoft.com/office/drawing/2014/main" id="{EEB8C107-AD6C-4103-B506-A7FB70056828}"/>
                </a:ext>
              </a:extLst>
            </p:cNvPr>
            <p:cNvCxnSpPr/>
            <p:nvPr/>
          </p:nvCxnSpPr>
          <p:spPr>
            <a:xfrm>
              <a:off x="5868144" y="4293096"/>
              <a:ext cx="0" cy="7920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20 CuadroTexto">
              <a:extLst>
                <a:ext uri="{FF2B5EF4-FFF2-40B4-BE49-F238E27FC236}">
                  <a16:creationId xmlns:a16="http://schemas.microsoft.com/office/drawing/2014/main" id="{D8B3344D-2512-4A5D-9F58-6171184F7230}"/>
                </a:ext>
              </a:extLst>
            </p:cNvPr>
            <p:cNvSpPr txBox="1"/>
            <p:nvPr/>
          </p:nvSpPr>
          <p:spPr>
            <a:xfrm>
              <a:off x="5940152" y="4509120"/>
              <a:ext cx="1440160" cy="369332"/>
            </a:xfrm>
            <a:prstGeom prst="rect">
              <a:avLst/>
            </a:prstGeom>
            <a:noFill/>
          </p:spPr>
          <p:txBody>
            <a:bodyPr wrap="square" rtlCol="0">
              <a:spAutoFit/>
            </a:bodyPr>
            <a:lstStyle/>
            <a:p>
              <a:r>
                <a:rPr lang="es-ES_tradnl" sz="1800" dirty="0"/>
                <a:t>Perturbación</a:t>
              </a:r>
            </a:p>
          </p:txBody>
        </p:sp>
        <p:sp>
          <p:nvSpPr>
            <p:cNvPr id="20" name="21 CuadroTexto">
              <a:extLst>
                <a:ext uri="{FF2B5EF4-FFF2-40B4-BE49-F238E27FC236}">
                  <a16:creationId xmlns:a16="http://schemas.microsoft.com/office/drawing/2014/main" id="{CC2DA45F-43A4-4287-9721-0164200A97FB}"/>
                </a:ext>
              </a:extLst>
            </p:cNvPr>
            <p:cNvSpPr txBox="1"/>
            <p:nvPr/>
          </p:nvSpPr>
          <p:spPr>
            <a:xfrm>
              <a:off x="7196683" y="5189130"/>
              <a:ext cx="2483768" cy="400110"/>
            </a:xfrm>
            <a:prstGeom prst="rect">
              <a:avLst/>
            </a:prstGeom>
            <a:noFill/>
          </p:spPr>
          <p:txBody>
            <a:bodyPr wrap="square" rtlCol="0">
              <a:spAutoFit/>
            </a:bodyPr>
            <a:lstStyle/>
            <a:p>
              <a:r>
                <a:rPr lang="es-ES_tradnl" sz="2000" dirty="0"/>
                <a:t>Variable controlada</a:t>
              </a:r>
            </a:p>
          </p:txBody>
        </p:sp>
        <p:sp>
          <p:nvSpPr>
            <p:cNvPr id="21" name="22 CuadroTexto">
              <a:extLst>
                <a:ext uri="{FF2B5EF4-FFF2-40B4-BE49-F238E27FC236}">
                  <a16:creationId xmlns:a16="http://schemas.microsoft.com/office/drawing/2014/main" id="{71B93BC1-D506-4DDD-9930-E8E7C1C18E00}"/>
                </a:ext>
              </a:extLst>
            </p:cNvPr>
            <p:cNvSpPr txBox="1"/>
            <p:nvPr/>
          </p:nvSpPr>
          <p:spPr>
            <a:xfrm>
              <a:off x="3570993" y="6631004"/>
              <a:ext cx="2500445" cy="461665"/>
            </a:xfrm>
            <a:prstGeom prst="rect">
              <a:avLst/>
            </a:prstGeom>
            <a:noFill/>
          </p:spPr>
          <p:txBody>
            <a:bodyPr wrap="square" rtlCol="0">
              <a:spAutoFit/>
            </a:bodyPr>
            <a:lstStyle/>
            <a:p>
              <a:r>
                <a:rPr lang="eu-ES" sz="2400" dirty="0"/>
                <a:t>REALIMENTACIÓN</a:t>
              </a:r>
            </a:p>
          </p:txBody>
        </p:sp>
        <p:sp>
          <p:nvSpPr>
            <p:cNvPr id="22" name="23 CuadroTexto">
              <a:extLst>
                <a:ext uri="{FF2B5EF4-FFF2-40B4-BE49-F238E27FC236}">
                  <a16:creationId xmlns:a16="http://schemas.microsoft.com/office/drawing/2014/main" id="{F85FCC2F-4CEB-42BC-87B0-34C5FEFEB0E6}"/>
                </a:ext>
              </a:extLst>
            </p:cNvPr>
            <p:cNvSpPr txBox="1"/>
            <p:nvPr/>
          </p:nvSpPr>
          <p:spPr>
            <a:xfrm>
              <a:off x="4283968" y="5733256"/>
              <a:ext cx="1440160" cy="584775"/>
            </a:xfrm>
            <a:prstGeom prst="rect">
              <a:avLst/>
            </a:prstGeom>
            <a:noFill/>
          </p:spPr>
          <p:txBody>
            <a:bodyPr wrap="square" rtlCol="0">
              <a:spAutoFit/>
            </a:bodyPr>
            <a:lstStyle/>
            <a:p>
              <a:r>
                <a:rPr lang="es-ES_tradnl" sz="1600" dirty="0"/>
                <a:t>Variable manipulada</a:t>
              </a:r>
            </a:p>
          </p:txBody>
        </p:sp>
        <p:cxnSp>
          <p:nvCxnSpPr>
            <p:cNvPr id="23" name="24 Conector recto de flecha">
              <a:extLst>
                <a:ext uri="{FF2B5EF4-FFF2-40B4-BE49-F238E27FC236}">
                  <a16:creationId xmlns:a16="http://schemas.microsoft.com/office/drawing/2014/main" id="{045927B6-F807-44A5-8DDF-BBD90E72C3D5}"/>
                </a:ext>
              </a:extLst>
            </p:cNvPr>
            <p:cNvCxnSpPr/>
            <p:nvPr/>
          </p:nvCxnSpPr>
          <p:spPr>
            <a:xfrm flipV="1">
              <a:off x="4801879" y="548952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7" name="Rectángulo: esquinas redondeadas 6">
            <a:extLst>
              <a:ext uri="{FF2B5EF4-FFF2-40B4-BE49-F238E27FC236}">
                <a16:creationId xmlns:a16="http://schemas.microsoft.com/office/drawing/2014/main" id="{738755E1-69D9-48BF-877F-D58E030A9541}"/>
              </a:ext>
            </a:extLst>
          </p:cNvPr>
          <p:cNvSpPr/>
          <p:nvPr/>
        </p:nvSpPr>
        <p:spPr>
          <a:xfrm>
            <a:off x="1602924" y="5505450"/>
            <a:ext cx="2369001" cy="66914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475796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9462-727B-404F-85B8-1CFDF6C9C093}"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15</a:t>
            </a:fld>
            <a:endParaRPr lang="en-US"/>
          </a:p>
        </p:txBody>
      </p:sp>
      <p:sp>
        <p:nvSpPr>
          <p:cNvPr id="5" name="Title 4"/>
          <p:cNvSpPr>
            <a:spLocks noGrp="1"/>
          </p:cNvSpPr>
          <p:nvPr>
            <p:ph type="title"/>
          </p:nvPr>
        </p:nvSpPr>
        <p:spPr/>
        <p:txBody>
          <a:bodyPr/>
          <a:lstStyle/>
          <a:p>
            <a:r>
              <a:rPr lang="es-ES" dirty="0"/>
              <a:t>Lazo cerrado</a:t>
            </a:r>
            <a:endParaRPr lang="en-US" dirty="0"/>
          </a:p>
        </p:txBody>
      </p:sp>
      <p:sp>
        <p:nvSpPr>
          <p:cNvPr id="6" name="Content Placeholder 5"/>
          <p:cNvSpPr>
            <a:spLocks noGrp="1"/>
          </p:cNvSpPr>
          <p:nvPr>
            <p:ph sz="quarter" idx="13"/>
          </p:nvPr>
        </p:nvSpPr>
        <p:spPr>
          <a:xfrm>
            <a:off x="81281" y="1275347"/>
            <a:ext cx="8640690" cy="4812716"/>
          </a:xfrm>
        </p:spPr>
        <p:txBody>
          <a:bodyPr>
            <a:normAutofit/>
          </a:bodyPr>
          <a:lstStyle/>
          <a:p>
            <a:pPr marL="457188" lvl="1" indent="0" algn="just">
              <a:lnSpc>
                <a:spcPct val="120000"/>
              </a:lnSpc>
              <a:buNone/>
            </a:pPr>
            <a:r>
              <a:rPr lang="es-ES" b="1" u="sng" dirty="0"/>
              <a:t>Sistema de control en lazo cerrado</a:t>
            </a:r>
          </a:p>
          <a:p>
            <a:pPr marL="457188" lvl="1" indent="0" algn="just">
              <a:lnSpc>
                <a:spcPct val="120000"/>
              </a:lnSpc>
              <a:buNone/>
            </a:pPr>
            <a:r>
              <a:rPr lang="es-ES" dirty="0"/>
              <a:t>Los sistemas de </a:t>
            </a:r>
            <a:r>
              <a:rPr lang="es-ES" i="1" dirty="0"/>
              <a:t>lazo abierto </a:t>
            </a:r>
            <a:r>
              <a:rPr lang="es-ES" dirty="0"/>
              <a:t>son simples pero su funcionamiento solo es satisfactoria cuando el controlador está bien calibrado y en ausencia de perturbaciones. Estas dos condiciones son difíciles de satisfacer, por lo tanto, es reducido el número de casos prácticos donde se utilice el lazo abierto.</a:t>
            </a:r>
          </a:p>
          <a:p>
            <a:pPr lvl="1" algn="just">
              <a:lnSpc>
                <a:spcPct val="120000"/>
              </a:lnSpc>
            </a:pPr>
            <a:endParaRPr lang="es-ES" dirty="0"/>
          </a:p>
          <a:p>
            <a:pPr marL="457188" lvl="1" indent="0" algn="just">
              <a:lnSpc>
                <a:spcPct val="120000"/>
              </a:lnSpc>
              <a:buNone/>
            </a:pPr>
            <a:r>
              <a:rPr lang="es-ES" dirty="0"/>
              <a:t>La mayor </a:t>
            </a:r>
            <a:r>
              <a:rPr lang="es-ES" b="1" dirty="0"/>
              <a:t>ventaja</a:t>
            </a:r>
            <a:r>
              <a:rPr lang="es-ES" dirty="0"/>
              <a:t> del lazo cerrado es la insensibilidad a las perturbaciones y el mayor </a:t>
            </a:r>
            <a:r>
              <a:rPr lang="es-ES" b="1" dirty="0"/>
              <a:t>inconveniente</a:t>
            </a:r>
            <a:r>
              <a:rPr lang="es-ES" dirty="0"/>
              <a:t> es que se pueden dar problemas de estabilidad.</a:t>
            </a:r>
          </a:p>
          <a:p>
            <a:pPr marL="457188" lvl="1" indent="0" algn="just">
              <a:lnSpc>
                <a:spcPct val="120000"/>
              </a:lnSpc>
              <a:buNone/>
            </a:pPr>
            <a:endParaRPr lang="es-ES" dirty="0"/>
          </a:p>
          <a:p>
            <a:pPr>
              <a:lnSpc>
                <a:spcPct val="120000"/>
              </a:lnSpc>
            </a:pPr>
            <a:endParaRPr lang="en-US" dirty="0"/>
          </a:p>
        </p:txBody>
      </p:sp>
    </p:spTree>
    <p:extLst>
      <p:ext uri="{BB962C8B-B14F-4D97-AF65-F5344CB8AC3E}">
        <p14:creationId xmlns:p14="http://schemas.microsoft.com/office/powerpoint/2010/main" val="1283563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858C33-E231-42F5-9A49-FBF509F65B7D}"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16</a:t>
            </a:fld>
            <a:endParaRPr lang="en-US"/>
          </a:p>
        </p:txBody>
      </p:sp>
      <p:sp>
        <p:nvSpPr>
          <p:cNvPr id="5" name="Title 4"/>
          <p:cNvSpPr>
            <a:spLocks noGrp="1"/>
          </p:cNvSpPr>
          <p:nvPr>
            <p:ph type="title"/>
          </p:nvPr>
        </p:nvSpPr>
        <p:spPr/>
        <p:txBody>
          <a:bodyPr/>
          <a:lstStyle/>
          <a:p>
            <a:r>
              <a:rPr lang="es-ES" dirty="0"/>
              <a:t>Lazo cerrado</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Sistema de control en lazo cerrado</a:t>
            </a:r>
          </a:p>
          <a:p>
            <a:pPr marL="0" indent="0">
              <a:lnSpc>
                <a:spcPct val="120000"/>
              </a:lnSpc>
              <a:buNone/>
            </a:pPr>
            <a:endParaRPr lang="en-US" dirty="0"/>
          </a:p>
        </p:txBody>
      </p:sp>
      <p:pic>
        <p:nvPicPr>
          <p:cNvPr id="9" name="Picture 4" descr="http://www.atp.ruhr-uni-bochum.de/rt1/syscontrol/img162.gif">
            <a:extLst>
              <a:ext uri="{FF2B5EF4-FFF2-40B4-BE49-F238E27FC236}">
                <a16:creationId xmlns:a16="http://schemas.microsoft.com/office/drawing/2014/main" id="{60E98529-D97D-498D-8AFC-DF0E14087922}"/>
              </a:ext>
            </a:extLst>
          </p:cNvPr>
          <p:cNvPicPr>
            <a:picLocks noChangeAspect="1" noChangeArrowheads="1"/>
          </p:cNvPicPr>
          <p:nvPr/>
        </p:nvPicPr>
        <p:blipFill>
          <a:blip r:embed="rId3" cstate="print"/>
          <a:srcRect/>
          <a:stretch>
            <a:fillRect/>
          </a:stretch>
        </p:blipFill>
        <p:spPr bwMode="auto">
          <a:xfrm>
            <a:off x="4938332" y="3064281"/>
            <a:ext cx="4019458" cy="2137822"/>
          </a:xfrm>
          <a:prstGeom prst="rect">
            <a:avLst/>
          </a:prstGeom>
          <a:noFill/>
        </p:spPr>
      </p:pic>
      <p:pic>
        <p:nvPicPr>
          <p:cNvPr id="10" name="Picture 4">
            <a:extLst>
              <a:ext uri="{FF2B5EF4-FFF2-40B4-BE49-F238E27FC236}">
                <a16:creationId xmlns:a16="http://schemas.microsoft.com/office/drawing/2014/main" id="{D09CCD10-392C-432B-B84F-115EC6CAFA15}"/>
              </a:ext>
            </a:extLst>
          </p:cNvPr>
          <p:cNvPicPr>
            <a:picLocks noChangeAspect="1" noChangeArrowheads="1"/>
          </p:cNvPicPr>
          <p:nvPr/>
        </p:nvPicPr>
        <p:blipFill>
          <a:blip r:embed="rId4" cstate="print"/>
          <a:srcRect/>
          <a:stretch>
            <a:fillRect/>
          </a:stretch>
        </p:blipFill>
        <p:spPr bwMode="auto">
          <a:xfrm>
            <a:off x="422030" y="3064281"/>
            <a:ext cx="3738136" cy="2057825"/>
          </a:xfrm>
          <a:prstGeom prst="rect">
            <a:avLst/>
          </a:prstGeom>
          <a:noFill/>
          <a:ln w="9525">
            <a:solidFill>
              <a:schemeClr val="accent1"/>
            </a:solidFill>
            <a:miter lim="800000"/>
            <a:headEnd/>
            <a:tailEnd/>
          </a:ln>
        </p:spPr>
      </p:pic>
      <p:sp>
        <p:nvSpPr>
          <p:cNvPr id="7" name="CuadroTexto 6">
            <a:extLst>
              <a:ext uri="{FF2B5EF4-FFF2-40B4-BE49-F238E27FC236}">
                <a16:creationId xmlns:a16="http://schemas.microsoft.com/office/drawing/2014/main" id="{BBF51C33-2A70-4CB7-867B-22FFA70961AF}"/>
              </a:ext>
            </a:extLst>
          </p:cNvPr>
          <p:cNvSpPr txBox="1"/>
          <p:nvPr/>
        </p:nvSpPr>
        <p:spPr>
          <a:xfrm>
            <a:off x="1524029" y="2652917"/>
            <a:ext cx="1534138" cy="369332"/>
          </a:xfrm>
          <a:prstGeom prst="rect">
            <a:avLst/>
          </a:prstGeom>
          <a:noFill/>
        </p:spPr>
        <p:txBody>
          <a:bodyPr wrap="none" rtlCol="0">
            <a:spAutoFit/>
          </a:bodyPr>
          <a:lstStyle/>
          <a:p>
            <a:r>
              <a:rPr lang="es-ES" dirty="0"/>
              <a:t>LAZO ABIERTO</a:t>
            </a:r>
          </a:p>
        </p:txBody>
      </p:sp>
      <p:sp>
        <p:nvSpPr>
          <p:cNvPr id="11" name="CuadroTexto 10">
            <a:extLst>
              <a:ext uri="{FF2B5EF4-FFF2-40B4-BE49-F238E27FC236}">
                <a16:creationId xmlns:a16="http://schemas.microsoft.com/office/drawing/2014/main" id="{E3BF7B98-6AAF-4A5D-B19C-CFBA3BF2259A}"/>
              </a:ext>
            </a:extLst>
          </p:cNvPr>
          <p:cNvSpPr txBox="1"/>
          <p:nvPr/>
        </p:nvSpPr>
        <p:spPr>
          <a:xfrm>
            <a:off x="5876925" y="2648359"/>
            <a:ext cx="1639103" cy="369332"/>
          </a:xfrm>
          <a:prstGeom prst="rect">
            <a:avLst/>
          </a:prstGeom>
          <a:noFill/>
        </p:spPr>
        <p:txBody>
          <a:bodyPr wrap="none" rtlCol="0">
            <a:spAutoFit/>
          </a:bodyPr>
          <a:lstStyle/>
          <a:p>
            <a:r>
              <a:rPr lang="es-ES" dirty="0"/>
              <a:t>LAZO CERRADO</a:t>
            </a:r>
          </a:p>
        </p:txBody>
      </p:sp>
    </p:spTree>
    <p:extLst>
      <p:ext uri="{BB962C8B-B14F-4D97-AF65-F5344CB8AC3E}">
        <p14:creationId xmlns:p14="http://schemas.microsoft.com/office/powerpoint/2010/main" val="1544074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C73B5F-4224-4383-920B-FC21BE5061B9}"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17</a:t>
            </a:fld>
            <a:endParaRPr lang="en-US"/>
          </a:p>
        </p:txBody>
      </p:sp>
      <p:sp>
        <p:nvSpPr>
          <p:cNvPr id="5" name="Title 4"/>
          <p:cNvSpPr>
            <a:spLocks noGrp="1"/>
          </p:cNvSpPr>
          <p:nvPr>
            <p:ph type="title"/>
          </p:nvPr>
        </p:nvSpPr>
        <p:spPr/>
        <p:txBody>
          <a:bodyPr/>
          <a:lstStyle/>
          <a:p>
            <a:r>
              <a:rPr lang="es-ES" dirty="0"/>
              <a:t>Lazo cerrado</a:t>
            </a:r>
            <a:endParaRPr lang="en-US" dirty="0"/>
          </a:p>
        </p:txBody>
      </p:sp>
      <p:sp>
        <p:nvSpPr>
          <p:cNvPr id="6" name="Content Placeholder 5"/>
          <p:cNvSpPr>
            <a:spLocks noGrp="1"/>
          </p:cNvSpPr>
          <p:nvPr>
            <p:ph sz="quarter" idx="13"/>
          </p:nvPr>
        </p:nvSpPr>
        <p:spPr>
          <a:xfrm>
            <a:off x="172721" y="1275347"/>
            <a:ext cx="8549250" cy="4812716"/>
          </a:xfrm>
        </p:spPr>
        <p:txBody>
          <a:bodyPr>
            <a:normAutofit/>
          </a:bodyPr>
          <a:lstStyle/>
          <a:p>
            <a:pPr marL="457188" lvl="1" indent="0" algn="just">
              <a:lnSpc>
                <a:spcPct val="120000"/>
              </a:lnSpc>
              <a:buNone/>
            </a:pPr>
            <a:r>
              <a:rPr lang="es-ES" b="1" u="sng" dirty="0"/>
              <a:t>Estructura básica de control</a:t>
            </a:r>
          </a:p>
          <a:p>
            <a:pPr marL="457188" lvl="1" indent="0" algn="just">
              <a:lnSpc>
                <a:spcPct val="120000"/>
              </a:lnSpc>
              <a:buNone/>
            </a:pPr>
            <a:r>
              <a:rPr lang="es-ES" dirty="0"/>
              <a:t>Se denomina estructura básica de control, a un sistema de </a:t>
            </a:r>
            <a:r>
              <a:rPr lang="es-ES" b="1" dirty="0"/>
              <a:t>control en lazo cerrado</a:t>
            </a:r>
            <a:r>
              <a:rPr lang="es-ES" dirty="0"/>
              <a:t>. Los elementos que lo constituyen son:</a:t>
            </a:r>
          </a:p>
          <a:p>
            <a:pPr lvl="1" algn="just">
              <a:lnSpc>
                <a:spcPct val="120000"/>
              </a:lnSpc>
            </a:pPr>
            <a:r>
              <a:rPr lang="es-ES" u="sng" dirty="0"/>
              <a:t>Planta:</a:t>
            </a:r>
            <a:r>
              <a:rPr lang="es-ES" dirty="0"/>
              <a:t> Es aquello que se quiere controlar</a:t>
            </a:r>
          </a:p>
          <a:p>
            <a:pPr lvl="1" algn="just">
              <a:lnSpc>
                <a:spcPct val="120000"/>
              </a:lnSpc>
            </a:pPr>
            <a:r>
              <a:rPr lang="es-ES" u="sng" dirty="0"/>
              <a:t>Órgano de medida:</a:t>
            </a:r>
            <a:r>
              <a:rPr lang="es-ES" dirty="0"/>
              <a:t> es aquel que da un valor de la magnitud que se desea controlar (mide).</a:t>
            </a:r>
          </a:p>
          <a:p>
            <a:pPr lvl="1" algn="just">
              <a:lnSpc>
                <a:spcPct val="120000"/>
              </a:lnSpc>
            </a:pPr>
            <a:r>
              <a:rPr lang="es-ES" u="sng" dirty="0"/>
              <a:t>Comparador:</a:t>
            </a:r>
            <a:r>
              <a:rPr lang="es-ES" dirty="0"/>
              <a:t> es el dispositivo que determina la desviación existente entre el valor deseado (consigna) para la magnitud a controlar y el valor medido.</a:t>
            </a:r>
          </a:p>
          <a:p>
            <a:pPr lvl="1" algn="just">
              <a:lnSpc>
                <a:spcPct val="120000"/>
              </a:lnSpc>
            </a:pPr>
            <a:r>
              <a:rPr lang="es-ES" u="sng" dirty="0"/>
              <a:t>Órgano de control:</a:t>
            </a:r>
            <a:r>
              <a:rPr lang="es-ES" dirty="0"/>
              <a:t> Es aquel que indica la magnitud de la acción a efectuar (señal de control) sobre la planta en función de la desviación observada por el comparador.</a:t>
            </a:r>
          </a:p>
          <a:p>
            <a:pPr lvl="1" algn="just">
              <a:lnSpc>
                <a:spcPct val="120000"/>
              </a:lnSpc>
            </a:pPr>
            <a:endParaRPr lang="es-ES" dirty="0"/>
          </a:p>
          <a:p>
            <a:pPr lvl="1" algn="just">
              <a:lnSpc>
                <a:spcPct val="120000"/>
              </a:lnSpc>
            </a:pPr>
            <a:endParaRPr lang="es-ES" dirty="0"/>
          </a:p>
          <a:p>
            <a:pPr marL="0" indent="0">
              <a:lnSpc>
                <a:spcPct val="120000"/>
              </a:lnSpc>
              <a:buNone/>
            </a:pPr>
            <a:endParaRPr lang="en-US" dirty="0"/>
          </a:p>
        </p:txBody>
      </p:sp>
    </p:spTree>
    <p:extLst>
      <p:ext uri="{BB962C8B-B14F-4D97-AF65-F5344CB8AC3E}">
        <p14:creationId xmlns:p14="http://schemas.microsoft.com/office/powerpoint/2010/main" val="692686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75039E-3C7B-48B3-8481-D820D067AC18}"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18</a:t>
            </a:fld>
            <a:endParaRPr lang="en-US"/>
          </a:p>
        </p:txBody>
      </p:sp>
      <p:sp>
        <p:nvSpPr>
          <p:cNvPr id="5" name="Title 4"/>
          <p:cNvSpPr>
            <a:spLocks noGrp="1"/>
          </p:cNvSpPr>
          <p:nvPr>
            <p:ph type="title"/>
          </p:nvPr>
        </p:nvSpPr>
        <p:spPr/>
        <p:txBody>
          <a:bodyPr/>
          <a:lstStyle/>
          <a:p>
            <a:r>
              <a:rPr lang="es-ES" dirty="0"/>
              <a:t>Lazo cerrado</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Estructura básica de control</a:t>
            </a:r>
          </a:p>
          <a:p>
            <a:pPr marL="457188" lvl="1" indent="0" algn="just">
              <a:lnSpc>
                <a:spcPct val="120000"/>
              </a:lnSpc>
              <a:buNone/>
            </a:pPr>
            <a:r>
              <a:rPr lang="es-ES" dirty="0"/>
              <a:t>La variable deseada (consigna) puede estar representada como una magnitud física de cualquier tipo. Entonces, para que sea </a:t>
            </a:r>
            <a:r>
              <a:rPr lang="es-ES" i="1" dirty="0"/>
              <a:t>comparable</a:t>
            </a:r>
            <a:r>
              <a:rPr lang="es-ES" dirty="0"/>
              <a:t> con la señal dada por el órgano de medida aquella deberá transformarse en una magnitud del mismo tipo y cuyos valores se refieren a los mismos rangos de la variable a controlar.</a:t>
            </a:r>
          </a:p>
          <a:p>
            <a:pPr marL="457188" lvl="1" indent="0" algn="just">
              <a:lnSpc>
                <a:spcPct val="120000"/>
              </a:lnSpc>
              <a:buNone/>
            </a:pPr>
            <a:r>
              <a:rPr lang="es-ES" dirty="0"/>
              <a:t> El órgano que realiza dicha transformación es el órgano de consigna.</a:t>
            </a:r>
          </a:p>
          <a:p>
            <a:pPr lvl="1" algn="just">
              <a:lnSpc>
                <a:spcPct val="120000"/>
              </a:lnSpc>
            </a:pPr>
            <a:endParaRPr lang="es-ES" dirty="0"/>
          </a:p>
          <a:p>
            <a:pPr marL="0" indent="0">
              <a:lnSpc>
                <a:spcPct val="120000"/>
              </a:lnSpc>
              <a:buNone/>
            </a:pPr>
            <a:endParaRPr lang="en-US" dirty="0"/>
          </a:p>
        </p:txBody>
      </p:sp>
    </p:spTree>
    <p:extLst>
      <p:ext uri="{BB962C8B-B14F-4D97-AF65-F5344CB8AC3E}">
        <p14:creationId xmlns:p14="http://schemas.microsoft.com/office/powerpoint/2010/main" val="2971186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A0272-DEB7-48E4-AE33-1C1DFB4E32BA}"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19</a:t>
            </a:fld>
            <a:endParaRPr lang="en-US"/>
          </a:p>
        </p:txBody>
      </p:sp>
      <p:sp>
        <p:nvSpPr>
          <p:cNvPr id="5" name="Title 4"/>
          <p:cNvSpPr>
            <a:spLocks noGrp="1"/>
          </p:cNvSpPr>
          <p:nvPr>
            <p:ph type="title"/>
          </p:nvPr>
        </p:nvSpPr>
        <p:spPr/>
        <p:txBody>
          <a:bodyPr/>
          <a:lstStyle/>
          <a:p>
            <a:r>
              <a:rPr lang="es-ES" dirty="0"/>
              <a:t>Lazo cerrado</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Estructura básica de control</a:t>
            </a:r>
          </a:p>
          <a:p>
            <a:pPr lvl="1" algn="just">
              <a:lnSpc>
                <a:spcPct val="120000"/>
              </a:lnSpc>
            </a:pPr>
            <a:endParaRPr lang="es-ES" dirty="0"/>
          </a:p>
          <a:p>
            <a:pPr marL="0" indent="0">
              <a:lnSpc>
                <a:spcPct val="120000"/>
              </a:lnSpc>
              <a:buNone/>
            </a:pPr>
            <a:endParaRPr lang="en-US" dirty="0"/>
          </a:p>
        </p:txBody>
      </p:sp>
      <p:pic>
        <p:nvPicPr>
          <p:cNvPr id="8" name="Imagen 7">
            <a:extLst>
              <a:ext uri="{FF2B5EF4-FFF2-40B4-BE49-F238E27FC236}">
                <a16:creationId xmlns:a16="http://schemas.microsoft.com/office/drawing/2014/main" id="{55688268-0614-474E-A1FB-22F34DB1916D}"/>
              </a:ext>
            </a:extLst>
          </p:cNvPr>
          <p:cNvPicPr>
            <a:picLocks noChangeAspect="1"/>
          </p:cNvPicPr>
          <p:nvPr/>
        </p:nvPicPr>
        <p:blipFill>
          <a:blip r:embed="rId3"/>
          <a:stretch>
            <a:fillRect/>
          </a:stretch>
        </p:blipFill>
        <p:spPr>
          <a:xfrm>
            <a:off x="511241" y="2403997"/>
            <a:ext cx="8121518" cy="2452380"/>
          </a:xfrm>
          <a:prstGeom prst="rect">
            <a:avLst/>
          </a:prstGeom>
        </p:spPr>
      </p:pic>
    </p:spTree>
    <p:extLst>
      <p:ext uri="{BB962C8B-B14F-4D97-AF65-F5344CB8AC3E}">
        <p14:creationId xmlns:p14="http://schemas.microsoft.com/office/powerpoint/2010/main" val="207155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03351C-0638-4188-B070-C17CEEB766CC}"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n-U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2</a:t>
            </a:fld>
            <a:endParaRPr lang="en-US"/>
          </a:p>
        </p:txBody>
      </p:sp>
      <p:sp>
        <p:nvSpPr>
          <p:cNvPr id="5" name="Title 4"/>
          <p:cNvSpPr>
            <a:spLocks noGrp="1"/>
          </p:cNvSpPr>
          <p:nvPr>
            <p:ph type="title"/>
          </p:nvPr>
        </p:nvSpPr>
        <p:spPr/>
        <p:txBody>
          <a:bodyPr/>
          <a:lstStyle/>
          <a:p>
            <a:r>
              <a:rPr lang="es-ES" dirty="0"/>
              <a:t>ÍNDICE</a:t>
            </a:r>
          </a:p>
        </p:txBody>
      </p:sp>
      <p:sp>
        <p:nvSpPr>
          <p:cNvPr id="6" name="Content Placeholder 5"/>
          <p:cNvSpPr>
            <a:spLocks noGrp="1"/>
          </p:cNvSpPr>
          <p:nvPr>
            <p:ph sz="quarter" idx="13"/>
          </p:nvPr>
        </p:nvSpPr>
        <p:spPr>
          <a:xfrm>
            <a:off x="422031" y="1275347"/>
            <a:ext cx="8299939" cy="5001166"/>
          </a:xfrm>
        </p:spPr>
        <p:txBody>
          <a:bodyPr>
            <a:normAutofit fontScale="92500" lnSpcReduction="10000"/>
          </a:bodyPr>
          <a:lstStyle/>
          <a:p>
            <a:pPr lvl="1">
              <a:lnSpc>
                <a:spcPct val="120000"/>
              </a:lnSpc>
            </a:pPr>
            <a:endParaRPr lang="en-US" dirty="0"/>
          </a:p>
          <a:p>
            <a:pPr>
              <a:lnSpc>
                <a:spcPct val="120000"/>
              </a:lnSpc>
              <a:buFont typeface="+mj-lt"/>
              <a:buAutoNum type="arabicPeriod"/>
            </a:pPr>
            <a:r>
              <a:rPr lang="es-ES" dirty="0"/>
              <a:t>Introducción</a:t>
            </a:r>
          </a:p>
          <a:p>
            <a:pPr marL="914388" lvl="1" indent="-457200">
              <a:lnSpc>
                <a:spcPct val="120000"/>
              </a:lnSpc>
              <a:buFont typeface="+mj-lt"/>
              <a:buAutoNum type="arabicPeriod"/>
            </a:pPr>
            <a:r>
              <a:rPr lang="es-ES" dirty="0"/>
              <a:t>Noción de sistema</a:t>
            </a:r>
          </a:p>
          <a:p>
            <a:pPr marL="914388" lvl="1" indent="-457200">
              <a:lnSpc>
                <a:spcPct val="120000"/>
              </a:lnSpc>
              <a:buFont typeface="+mj-lt"/>
              <a:buAutoNum type="arabicPeriod"/>
            </a:pPr>
            <a:r>
              <a:rPr lang="es-ES" dirty="0"/>
              <a:t>Lazo abierto</a:t>
            </a:r>
          </a:p>
          <a:p>
            <a:pPr marL="914388" lvl="1" indent="-457200">
              <a:lnSpc>
                <a:spcPct val="120000"/>
              </a:lnSpc>
              <a:buFont typeface="+mj-lt"/>
              <a:buAutoNum type="arabicPeriod"/>
            </a:pPr>
            <a:r>
              <a:rPr lang="es-ES" dirty="0"/>
              <a:t>Lazo cerrado</a:t>
            </a:r>
          </a:p>
          <a:p>
            <a:pPr lvl="1">
              <a:lnSpc>
                <a:spcPct val="120000"/>
              </a:lnSpc>
            </a:pPr>
            <a:endParaRPr lang="es-ES" dirty="0"/>
          </a:p>
          <a:p>
            <a:pPr>
              <a:lnSpc>
                <a:spcPct val="120000"/>
              </a:lnSpc>
              <a:buFont typeface="+mj-lt"/>
              <a:buAutoNum type="arabicPeriod"/>
            </a:pPr>
            <a:r>
              <a:rPr lang="es-ES" dirty="0"/>
              <a:t>Control continuo</a:t>
            </a:r>
          </a:p>
          <a:p>
            <a:pPr marL="914388" lvl="1" indent="-457200">
              <a:lnSpc>
                <a:spcPct val="120000"/>
              </a:lnSpc>
              <a:buFont typeface="+mj-lt"/>
              <a:buAutoNum type="arabicPeriod"/>
            </a:pPr>
            <a:r>
              <a:rPr lang="es-ES" dirty="0"/>
              <a:t>Introducción</a:t>
            </a:r>
          </a:p>
          <a:p>
            <a:pPr marL="914388" lvl="1" indent="-457200">
              <a:lnSpc>
                <a:spcPct val="120000"/>
              </a:lnSpc>
              <a:buFont typeface="+mj-lt"/>
              <a:buAutoNum type="arabicPeriod"/>
            </a:pPr>
            <a:r>
              <a:rPr lang="es-ES" dirty="0"/>
              <a:t>Control ON-OFF</a:t>
            </a:r>
          </a:p>
          <a:p>
            <a:pPr marL="914388" lvl="1" indent="-457200">
              <a:lnSpc>
                <a:spcPct val="120000"/>
              </a:lnSpc>
              <a:buFont typeface="+mj-lt"/>
              <a:buAutoNum type="arabicPeriod"/>
            </a:pPr>
            <a:r>
              <a:rPr lang="es-ES" dirty="0"/>
              <a:t>Control PID</a:t>
            </a:r>
          </a:p>
          <a:p>
            <a:pPr marL="0" indent="0">
              <a:lnSpc>
                <a:spcPct val="120000"/>
              </a:lnSpc>
              <a:buNone/>
            </a:pPr>
            <a:endParaRPr lang="es-ES" sz="1900" dirty="0"/>
          </a:p>
          <a:p>
            <a:pPr>
              <a:lnSpc>
                <a:spcPct val="120000"/>
              </a:lnSpc>
              <a:buFont typeface="+mj-lt"/>
              <a:buAutoNum type="arabicPeriod" startAt="3"/>
            </a:pPr>
            <a:r>
              <a:rPr lang="es-ES" dirty="0"/>
              <a:t>Resumen</a:t>
            </a:r>
          </a:p>
          <a:p>
            <a:pPr marL="628656">
              <a:lnSpc>
                <a:spcPct val="120000"/>
              </a:lnSpc>
              <a:buFont typeface="+mj-lt"/>
              <a:buAutoNum type="arabicPeriod" startAt="3"/>
            </a:pPr>
            <a:endParaRPr lang="es-ES" dirty="0"/>
          </a:p>
        </p:txBody>
      </p:sp>
    </p:spTree>
    <p:extLst>
      <p:ext uri="{BB962C8B-B14F-4D97-AF65-F5344CB8AC3E}">
        <p14:creationId xmlns:p14="http://schemas.microsoft.com/office/powerpoint/2010/main" val="3830703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0F633E-FB1F-420F-9D0B-9E7F59834155}"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n-U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20</a:t>
            </a:fld>
            <a:endParaRPr lang="en-US"/>
          </a:p>
        </p:txBody>
      </p:sp>
      <p:sp>
        <p:nvSpPr>
          <p:cNvPr id="10" name="Content Placeholder 9"/>
          <p:cNvSpPr>
            <a:spLocks noGrp="1"/>
          </p:cNvSpPr>
          <p:nvPr>
            <p:ph sz="quarter" idx="13"/>
          </p:nvPr>
        </p:nvSpPr>
        <p:spPr>
          <a:xfrm>
            <a:off x="422031" y="1145219"/>
            <a:ext cx="8299939" cy="5015884"/>
          </a:xfrm>
        </p:spPr>
        <p:txBody>
          <a:bodyPr>
            <a:normAutofit fontScale="62500" lnSpcReduction="20000"/>
          </a:bodyPr>
          <a:lstStyle/>
          <a:p>
            <a:pPr>
              <a:lnSpc>
                <a:spcPct val="120000"/>
              </a:lnSpc>
              <a:spcAft>
                <a:spcPts val="1200"/>
              </a:spcAft>
            </a:pPr>
            <a:r>
              <a:rPr lang="es-ES" sz="3300" b="1" dirty="0"/>
              <a:t>Consigna: </a:t>
            </a:r>
            <a:r>
              <a:rPr lang="es-ES" sz="3300" dirty="0"/>
              <a:t>Es el valor deseado de la variable a controlar.</a:t>
            </a:r>
          </a:p>
          <a:p>
            <a:pPr>
              <a:lnSpc>
                <a:spcPct val="120000"/>
              </a:lnSpc>
              <a:spcAft>
                <a:spcPts val="1200"/>
              </a:spcAft>
            </a:pPr>
            <a:r>
              <a:rPr lang="es-ES" sz="3300" b="1" dirty="0"/>
              <a:t>Señal de error: </a:t>
            </a:r>
            <a:r>
              <a:rPr lang="es-ES" sz="3300" dirty="0"/>
              <a:t>Desviación entre la consigna y el valor medido de la variable a controlar.</a:t>
            </a:r>
          </a:p>
          <a:p>
            <a:pPr algn="just">
              <a:lnSpc>
                <a:spcPct val="120000"/>
              </a:lnSpc>
              <a:spcAft>
                <a:spcPts val="1200"/>
              </a:spcAft>
            </a:pPr>
            <a:r>
              <a:rPr lang="es-ES" sz="3300" b="1" dirty="0"/>
              <a:t>Señal de control:</a:t>
            </a:r>
            <a:r>
              <a:rPr lang="es-ES" sz="3300" dirty="0"/>
              <a:t> Es la señal que los elemento de control aplican a la planta y representa el grado de intensidad de la acción.</a:t>
            </a:r>
          </a:p>
          <a:p>
            <a:pPr algn="just">
              <a:lnSpc>
                <a:spcPct val="120000"/>
              </a:lnSpc>
              <a:spcAft>
                <a:spcPts val="1200"/>
              </a:spcAft>
            </a:pPr>
            <a:r>
              <a:rPr lang="es-ES" sz="3300" b="1" dirty="0"/>
              <a:t>Variable manipulada:</a:t>
            </a:r>
            <a:r>
              <a:rPr lang="es-ES" sz="3300" dirty="0"/>
              <a:t> Es la entrada del sistema a controlar, que se manipula para imponerle un funcionamiento dado.</a:t>
            </a:r>
          </a:p>
          <a:p>
            <a:pPr algn="just">
              <a:lnSpc>
                <a:spcPct val="120000"/>
              </a:lnSpc>
              <a:spcAft>
                <a:spcPts val="1200"/>
              </a:spcAft>
            </a:pPr>
            <a:r>
              <a:rPr lang="es-ES" sz="3300" b="1" dirty="0"/>
              <a:t>Variable controlada: </a:t>
            </a:r>
            <a:r>
              <a:rPr lang="es-ES" sz="3300" dirty="0"/>
              <a:t>Es la salida de la planta que se controla. </a:t>
            </a:r>
          </a:p>
          <a:p>
            <a:pPr algn="just">
              <a:lnSpc>
                <a:spcPct val="120000"/>
              </a:lnSpc>
              <a:spcAft>
                <a:spcPts val="1200"/>
              </a:spcAft>
            </a:pPr>
            <a:r>
              <a:rPr lang="es-ES" sz="3300" b="1" dirty="0"/>
              <a:t>Retroalimentación:</a:t>
            </a:r>
            <a:r>
              <a:rPr lang="es-ES" sz="3300" dirty="0"/>
              <a:t> Es el camino de vuelta desde la salida de la planta hasta el comparador</a:t>
            </a:r>
            <a:r>
              <a:rPr lang="es-ES" dirty="0"/>
              <a:t>.</a:t>
            </a:r>
          </a:p>
        </p:txBody>
      </p:sp>
      <p:sp>
        <p:nvSpPr>
          <p:cNvPr id="5" name="Title 4"/>
          <p:cNvSpPr>
            <a:spLocks noGrp="1"/>
          </p:cNvSpPr>
          <p:nvPr>
            <p:ph type="title"/>
          </p:nvPr>
        </p:nvSpPr>
        <p:spPr/>
        <p:txBody>
          <a:bodyPr/>
          <a:lstStyle/>
          <a:p>
            <a:r>
              <a:rPr lang="es-ES" dirty="0"/>
              <a:t>Definiciones</a:t>
            </a:r>
          </a:p>
        </p:txBody>
      </p:sp>
    </p:spTree>
    <p:extLst>
      <p:ext uri="{BB962C8B-B14F-4D97-AF65-F5344CB8AC3E}">
        <p14:creationId xmlns:p14="http://schemas.microsoft.com/office/powerpoint/2010/main" val="657177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0E229A-C1D2-4FA5-9814-E3FFB65D4EBB}"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21</a:t>
            </a:fld>
            <a:endParaRPr lang="en-US"/>
          </a:p>
        </p:txBody>
      </p:sp>
      <p:sp>
        <p:nvSpPr>
          <p:cNvPr id="5" name="Title 4"/>
          <p:cNvSpPr>
            <a:spLocks noGrp="1"/>
          </p:cNvSpPr>
          <p:nvPr>
            <p:ph type="title"/>
          </p:nvPr>
        </p:nvSpPr>
        <p:spPr/>
        <p:txBody>
          <a:bodyPr/>
          <a:lstStyle/>
          <a:p>
            <a:r>
              <a:rPr lang="es-ES" dirty="0"/>
              <a:t>Lazo cerrado</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Sistema de control en lazo cerrado</a:t>
            </a:r>
          </a:p>
          <a:p>
            <a:pPr lvl="1" algn="just">
              <a:lnSpc>
                <a:spcPct val="120000"/>
              </a:lnSpc>
            </a:pPr>
            <a:endParaRPr lang="es-ES" dirty="0"/>
          </a:p>
          <a:p>
            <a:pPr marL="0" indent="0">
              <a:lnSpc>
                <a:spcPct val="120000"/>
              </a:lnSpc>
              <a:buNone/>
            </a:pPr>
            <a:endParaRPr lang="en-US" dirty="0"/>
          </a:p>
        </p:txBody>
      </p:sp>
      <p:pic>
        <p:nvPicPr>
          <p:cNvPr id="9" name="Elementos multimedia en línea 8" title="PID Controller - A Real Example with Animation">
            <a:hlinkClick r:id="" action="ppaction://media"/>
            <a:extLst>
              <a:ext uri="{FF2B5EF4-FFF2-40B4-BE49-F238E27FC236}">
                <a16:creationId xmlns:a16="http://schemas.microsoft.com/office/drawing/2014/main" id="{73BA42A6-B5F9-4EBA-B600-67E219E44561}"/>
              </a:ext>
            </a:extLst>
          </p:cNvPr>
          <p:cNvPicPr>
            <a:picLocks noRot="1" noChangeAspect="1"/>
          </p:cNvPicPr>
          <p:nvPr>
            <a:videoFile r:link="rId1"/>
          </p:nvPr>
        </p:nvPicPr>
        <p:blipFill>
          <a:blip r:embed="rId4"/>
          <a:stretch>
            <a:fillRect/>
          </a:stretch>
        </p:blipFill>
        <p:spPr>
          <a:xfrm>
            <a:off x="790838" y="1818501"/>
            <a:ext cx="7562323" cy="4269562"/>
          </a:xfrm>
          <a:prstGeom prst="rect">
            <a:avLst/>
          </a:prstGeom>
        </p:spPr>
      </p:pic>
    </p:spTree>
    <p:extLst>
      <p:ext uri="{BB962C8B-B14F-4D97-AF65-F5344CB8AC3E}">
        <p14:creationId xmlns:p14="http://schemas.microsoft.com/office/powerpoint/2010/main" val="315169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62C1C9-57A1-48CF-A8E0-14AB566FC728}"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22</a:t>
            </a:fld>
            <a:endParaRPr lang="en-US"/>
          </a:p>
        </p:txBody>
      </p:sp>
      <p:sp>
        <p:nvSpPr>
          <p:cNvPr id="5" name="Title 4"/>
          <p:cNvSpPr>
            <a:spLocks noGrp="1"/>
          </p:cNvSpPr>
          <p:nvPr>
            <p:ph type="title"/>
          </p:nvPr>
        </p:nvSpPr>
        <p:spPr/>
        <p:txBody>
          <a:bodyPr/>
          <a:lstStyle/>
          <a:p>
            <a:r>
              <a:rPr lang="es-ES" dirty="0"/>
              <a:t>Lazo cerrado</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Ejemplos sistema de control en lazo cerrado</a:t>
            </a:r>
          </a:p>
          <a:p>
            <a:pPr marL="0" indent="0">
              <a:lnSpc>
                <a:spcPct val="120000"/>
              </a:lnSpc>
              <a:buNone/>
            </a:pPr>
            <a:endParaRPr lang="en-US" dirty="0"/>
          </a:p>
        </p:txBody>
      </p:sp>
      <p:pic>
        <p:nvPicPr>
          <p:cNvPr id="8" name="Picture 2" descr="Motivation and Terminology of Automatic Process Control – Control Guru">
            <a:extLst>
              <a:ext uri="{FF2B5EF4-FFF2-40B4-BE49-F238E27FC236}">
                <a16:creationId xmlns:a16="http://schemas.microsoft.com/office/drawing/2014/main" id="{2F86D3BE-3E02-4E64-8FC8-B591DFE7C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268" y="2097832"/>
            <a:ext cx="5913464"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909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53C058-80A6-40CD-854D-FAC78C79D9A4}"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23</a:t>
            </a:fld>
            <a:endParaRPr lang="en-US"/>
          </a:p>
        </p:txBody>
      </p:sp>
      <p:sp>
        <p:nvSpPr>
          <p:cNvPr id="5" name="Title 4"/>
          <p:cNvSpPr>
            <a:spLocks noGrp="1"/>
          </p:cNvSpPr>
          <p:nvPr>
            <p:ph type="title"/>
          </p:nvPr>
        </p:nvSpPr>
        <p:spPr/>
        <p:txBody>
          <a:bodyPr/>
          <a:lstStyle/>
          <a:p>
            <a:r>
              <a:rPr lang="es-ES" dirty="0"/>
              <a:t>Lazo cerrado</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Ejemplos sistema de control en lazo cerrado</a:t>
            </a:r>
          </a:p>
          <a:p>
            <a:pPr marL="0" indent="0">
              <a:lnSpc>
                <a:spcPct val="120000"/>
              </a:lnSpc>
              <a:buNone/>
            </a:pPr>
            <a:endParaRPr lang="en-US" dirty="0"/>
          </a:p>
        </p:txBody>
      </p:sp>
      <p:pic>
        <p:nvPicPr>
          <p:cNvPr id="9" name="Picture 2" descr="What Is A PID Controller And How It Works? - PLCynergy">
            <a:extLst>
              <a:ext uri="{FF2B5EF4-FFF2-40B4-BE49-F238E27FC236}">
                <a16:creationId xmlns:a16="http://schemas.microsoft.com/office/drawing/2014/main" id="{BCC00ACE-6D7B-40EC-A3FD-B10FAC7ED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78" y="1750823"/>
            <a:ext cx="7226643" cy="433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140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0D8C5-4C69-42B1-B6B6-5C3E43AB2BFD}"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24</a:t>
            </a:fld>
            <a:endParaRPr lang="en-US"/>
          </a:p>
        </p:txBody>
      </p:sp>
      <p:sp>
        <p:nvSpPr>
          <p:cNvPr id="5" name="Title 4"/>
          <p:cNvSpPr>
            <a:spLocks noGrp="1"/>
          </p:cNvSpPr>
          <p:nvPr>
            <p:ph type="title"/>
          </p:nvPr>
        </p:nvSpPr>
        <p:spPr/>
        <p:txBody>
          <a:bodyPr/>
          <a:lstStyle/>
          <a:p>
            <a:r>
              <a:rPr lang="es-ES" dirty="0"/>
              <a:t>Lazo cerrado</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Ejemplos sistema de control en lazo cerrado</a:t>
            </a:r>
          </a:p>
          <a:p>
            <a:pPr marL="0" indent="0">
              <a:lnSpc>
                <a:spcPct val="120000"/>
              </a:lnSpc>
              <a:buNone/>
            </a:pPr>
            <a:endParaRPr lang="en-US" dirty="0"/>
          </a:p>
        </p:txBody>
      </p:sp>
      <p:pic>
        <p:nvPicPr>
          <p:cNvPr id="8" name="Picture 2" descr="Control system and types of Control system - Electrical Paathshala">
            <a:extLst>
              <a:ext uri="{FF2B5EF4-FFF2-40B4-BE49-F238E27FC236}">
                <a16:creationId xmlns:a16="http://schemas.microsoft.com/office/drawing/2014/main" id="{33177C78-2452-4066-A84A-28ECB7445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039" y="1982788"/>
            <a:ext cx="692467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24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84EEA-F1A7-488A-97EC-F5F67C98635F}"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25</a:t>
            </a:fld>
            <a:endParaRPr lang="en-US"/>
          </a:p>
        </p:txBody>
      </p:sp>
      <p:sp>
        <p:nvSpPr>
          <p:cNvPr id="5" name="Title 4"/>
          <p:cNvSpPr>
            <a:spLocks noGrp="1"/>
          </p:cNvSpPr>
          <p:nvPr>
            <p:ph type="title"/>
          </p:nvPr>
        </p:nvSpPr>
        <p:spPr/>
        <p:txBody>
          <a:bodyPr/>
          <a:lstStyle/>
          <a:p>
            <a:r>
              <a:rPr lang="es-ES" dirty="0"/>
              <a:t>Lazo cerrado</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Ejemplos sistema de control en lazo cerrado</a:t>
            </a:r>
          </a:p>
          <a:p>
            <a:pPr marL="0" indent="0">
              <a:lnSpc>
                <a:spcPct val="120000"/>
              </a:lnSpc>
              <a:buNone/>
            </a:pPr>
            <a:endParaRPr lang="en-US" dirty="0"/>
          </a:p>
        </p:txBody>
      </p:sp>
      <p:pic>
        <p:nvPicPr>
          <p:cNvPr id="8" name="Picture 2" descr="Tension Control system, Edge Position Control system, DC Motor Drive are  the best solution for Web control and guiding, provided by Euntay Electric  Co., Ltd.">
            <a:extLst>
              <a:ext uri="{FF2B5EF4-FFF2-40B4-BE49-F238E27FC236}">
                <a16:creationId xmlns:a16="http://schemas.microsoft.com/office/drawing/2014/main" id="{7120305C-C836-4547-939D-7A0A64952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957" y="1989750"/>
            <a:ext cx="7064086" cy="4281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939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79981F-4D8D-4E12-62CA-F628120C43BD}"/>
              </a:ext>
            </a:extLst>
          </p:cNvPr>
          <p:cNvSpPr>
            <a:spLocks noGrp="1"/>
          </p:cNvSpPr>
          <p:nvPr>
            <p:ph type="dt" sz="half" idx="10"/>
          </p:nvPr>
        </p:nvSpPr>
        <p:spPr/>
        <p:txBody>
          <a:bodyPr/>
          <a:lstStyle/>
          <a:p>
            <a:fld id="{789586EA-4E69-4F78-9DBB-50A8A60F1609}" type="datetime3">
              <a:rPr lang="es-ES_tradnl" smtClean="0"/>
              <a:t>27.10.25</a:t>
            </a:fld>
            <a:endParaRPr lang="en-US" dirty="0"/>
          </a:p>
        </p:txBody>
      </p:sp>
      <p:sp>
        <p:nvSpPr>
          <p:cNvPr id="3" name="Marcador de pie de página 2">
            <a:extLst>
              <a:ext uri="{FF2B5EF4-FFF2-40B4-BE49-F238E27FC236}">
                <a16:creationId xmlns:a16="http://schemas.microsoft.com/office/drawing/2014/main" id="{25651C84-18D1-A19B-0BD0-273343F20FFC}"/>
              </a:ext>
            </a:extLst>
          </p:cNvPr>
          <p:cNvSpPr>
            <a:spLocks noGrp="1"/>
          </p:cNvSpPr>
          <p:nvPr>
            <p:ph type="ftr" sz="quarter" idx="11"/>
          </p:nvPr>
        </p:nvSpPr>
        <p:spPr/>
        <p:txBody>
          <a:bodyPr/>
          <a:lstStyle/>
          <a:p>
            <a:r>
              <a:rPr lang="en-US"/>
              <a:t>CFGS Mecatrónica Industrial- Amazon-MGEP</a:t>
            </a:r>
            <a:endParaRPr lang="en-US" dirty="0"/>
          </a:p>
        </p:txBody>
      </p:sp>
      <p:sp>
        <p:nvSpPr>
          <p:cNvPr id="4" name="Marcador de número de diapositiva 3">
            <a:extLst>
              <a:ext uri="{FF2B5EF4-FFF2-40B4-BE49-F238E27FC236}">
                <a16:creationId xmlns:a16="http://schemas.microsoft.com/office/drawing/2014/main" id="{03D4C7FB-E036-8AC8-FDCC-C134BA1B1515}"/>
              </a:ext>
            </a:extLst>
          </p:cNvPr>
          <p:cNvSpPr>
            <a:spLocks noGrp="1"/>
          </p:cNvSpPr>
          <p:nvPr>
            <p:ph type="sldNum" sz="quarter" idx="12"/>
          </p:nvPr>
        </p:nvSpPr>
        <p:spPr/>
        <p:txBody>
          <a:bodyPr/>
          <a:lstStyle/>
          <a:p>
            <a:fld id="{F7356FEA-1119-414E-9BDA-0F3F06B9EA58}" type="slidenum">
              <a:rPr lang="en-US" smtClean="0"/>
              <a:pPr/>
              <a:t>26</a:t>
            </a:fld>
            <a:endParaRPr lang="en-US"/>
          </a:p>
        </p:txBody>
      </p:sp>
      <p:sp>
        <p:nvSpPr>
          <p:cNvPr id="5" name="Título 4">
            <a:extLst>
              <a:ext uri="{FF2B5EF4-FFF2-40B4-BE49-F238E27FC236}">
                <a16:creationId xmlns:a16="http://schemas.microsoft.com/office/drawing/2014/main" id="{730A4655-93EE-31CF-4E23-011A382050E2}"/>
              </a:ext>
            </a:extLst>
          </p:cNvPr>
          <p:cNvSpPr>
            <a:spLocks noGrp="1"/>
          </p:cNvSpPr>
          <p:nvPr>
            <p:ph type="title"/>
          </p:nvPr>
        </p:nvSpPr>
        <p:spPr/>
        <p:txBody>
          <a:bodyPr/>
          <a:lstStyle/>
          <a:p>
            <a:r>
              <a:rPr lang="eu-ES" dirty="0" err="1"/>
              <a:t>Ejercicio</a:t>
            </a:r>
            <a:r>
              <a:rPr lang="eu-ES" dirty="0"/>
              <a:t>:</a:t>
            </a:r>
          </a:p>
        </p:txBody>
      </p:sp>
      <p:pic>
        <p:nvPicPr>
          <p:cNvPr id="8" name="Marcador de contenido 7">
            <a:extLst>
              <a:ext uri="{FF2B5EF4-FFF2-40B4-BE49-F238E27FC236}">
                <a16:creationId xmlns:a16="http://schemas.microsoft.com/office/drawing/2014/main" id="{38B86C44-2526-3C9A-945B-571865E4709E}"/>
              </a:ext>
            </a:extLst>
          </p:cNvPr>
          <p:cNvPicPr>
            <a:picLocks noGrp="1" noChangeAspect="1"/>
          </p:cNvPicPr>
          <p:nvPr>
            <p:ph sz="quarter" idx="13"/>
          </p:nvPr>
        </p:nvPicPr>
        <p:blipFill>
          <a:blip r:embed="rId2"/>
          <a:srcRect l="44660" t="19728"/>
          <a:stretch/>
        </p:blipFill>
        <p:spPr>
          <a:xfrm>
            <a:off x="687690" y="2398508"/>
            <a:ext cx="7399035" cy="3191985"/>
          </a:xfrm>
        </p:spPr>
      </p:pic>
      <p:sp>
        <p:nvSpPr>
          <p:cNvPr id="10" name="CuadroTexto 9">
            <a:extLst>
              <a:ext uri="{FF2B5EF4-FFF2-40B4-BE49-F238E27FC236}">
                <a16:creationId xmlns:a16="http://schemas.microsoft.com/office/drawing/2014/main" id="{85CFC73E-3500-1898-F52A-BCD23D04E17E}"/>
              </a:ext>
            </a:extLst>
          </p:cNvPr>
          <p:cNvSpPr txBox="1"/>
          <p:nvPr/>
        </p:nvSpPr>
        <p:spPr>
          <a:xfrm>
            <a:off x="284480" y="1205306"/>
            <a:ext cx="8585200" cy="369332"/>
          </a:xfrm>
          <a:prstGeom prst="rect">
            <a:avLst/>
          </a:prstGeom>
          <a:noFill/>
        </p:spPr>
        <p:txBody>
          <a:bodyPr wrap="square">
            <a:spAutoFit/>
          </a:bodyPr>
          <a:lstStyle/>
          <a:p>
            <a:r>
              <a:rPr lang="es-ES" b="1" dirty="0">
                <a:solidFill>
                  <a:srgbClr val="000000"/>
                </a:solidFill>
                <a:effectLst/>
              </a:rPr>
              <a:t>Indica el nombre de los elementos que integran el siguiente diagrama de bloques</a:t>
            </a:r>
            <a:endParaRPr lang="eu-ES" dirty="0"/>
          </a:p>
        </p:txBody>
      </p:sp>
    </p:spTree>
    <p:extLst>
      <p:ext uri="{BB962C8B-B14F-4D97-AF65-F5344CB8AC3E}">
        <p14:creationId xmlns:p14="http://schemas.microsoft.com/office/powerpoint/2010/main" val="77396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329E295-3972-7290-C171-DC935820C6D4}"/>
              </a:ext>
            </a:extLst>
          </p:cNvPr>
          <p:cNvSpPr>
            <a:spLocks noGrp="1"/>
          </p:cNvSpPr>
          <p:nvPr>
            <p:ph type="dt" sz="half" idx="10"/>
          </p:nvPr>
        </p:nvSpPr>
        <p:spPr/>
        <p:txBody>
          <a:bodyPr/>
          <a:lstStyle/>
          <a:p>
            <a:fld id="{789586EA-4E69-4F78-9DBB-50A8A60F1609}" type="datetime3">
              <a:rPr lang="es-ES_tradnl" smtClean="0"/>
              <a:t>27.10.25</a:t>
            </a:fld>
            <a:endParaRPr lang="en-US" dirty="0"/>
          </a:p>
        </p:txBody>
      </p:sp>
      <p:sp>
        <p:nvSpPr>
          <p:cNvPr id="3" name="Marcador de pie de página 2">
            <a:extLst>
              <a:ext uri="{FF2B5EF4-FFF2-40B4-BE49-F238E27FC236}">
                <a16:creationId xmlns:a16="http://schemas.microsoft.com/office/drawing/2014/main" id="{85D1B5BC-6D23-469B-3C77-1F01BBAA5077}"/>
              </a:ext>
            </a:extLst>
          </p:cNvPr>
          <p:cNvSpPr>
            <a:spLocks noGrp="1"/>
          </p:cNvSpPr>
          <p:nvPr>
            <p:ph type="ftr" sz="quarter" idx="11"/>
          </p:nvPr>
        </p:nvSpPr>
        <p:spPr/>
        <p:txBody>
          <a:bodyPr/>
          <a:lstStyle/>
          <a:p>
            <a:r>
              <a:rPr lang="en-US"/>
              <a:t>CFGS Mecatrónica Industrial- Amazon-MGEP</a:t>
            </a:r>
            <a:endParaRPr lang="en-US" dirty="0"/>
          </a:p>
        </p:txBody>
      </p:sp>
      <p:sp>
        <p:nvSpPr>
          <p:cNvPr id="4" name="Marcador de número de diapositiva 3">
            <a:extLst>
              <a:ext uri="{FF2B5EF4-FFF2-40B4-BE49-F238E27FC236}">
                <a16:creationId xmlns:a16="http://schemas.microsoft.com/office/drawing/2014/main" id="{67511BAB-3560-4896-9A23-205BCFA15747}"/>
              </a:ext>
            </a:extLst>
          </p:cNvPr>
          <p:cNvSpPr>
            <a:spLocks noGrp="1"/>
          </p:cNvSpPr>
          <p:nvPr>
            <p:ph type="sldNum" sz="quarter" idx="12"/>
          </p:nvPr>
        </p:nvSpPr>
        <p:spPr/>
        <p:txBody>
          <a:bodyPr/>
          <a:lstStyle/>
          <a:p>
            <a:fld id="{F7356FEA-1119-414E-9BDA-0F3F06B9EA58}" type="slidenum">
              <a:rPr lang="en-US" smtClean="0"/>
              <a:pPr/>
              <a:t>27</a:t>
            </a:fld>
            <a:endParaRPr lang="en-US"/>
          </a:p>
        </p:txBody>
      </p:sp>
      <p:sp>
        <p:nvSpPr>
          <p:cNvPr id="5" name="Título 4">
            <a:extLst>
              <a:ext uri="{FF2B5EF4-FFF2-40B4-BE49-F238E27FC236}">
                <a16:creationId xmlns:a16="http://schemas.microsoft.com/office/drawing/2014/main" id="{553C1EB2-3D63-5241-77B4-C64937EECAC4}"/>
              </a:ext>
            </a:extLst>
          </p:cNvPr>
          <p:cNvSpPr>
            <a:spLocks noGrp="1"/>
          </p:cNvSpPr>
          <p:nvPr>
            <p:ph type="title"/>
          </p:nvPr>
        </p:nvSpPr>
        <p:spPr/>
        <p:txBody>
          <a:bodyPr/>
          <a:lstStyle/>
          <a:p>
            <a:r>
              <a:rPr lang="eu-ES" dirty="0" err="1"/>
              <a:t>Ejercicio</a:t>
            </a:r>
            <a:r>
              <a:rPr lang="eu-ES" dirty="0"/>
              <a:t>:</a:t>
            </a:r>
          </a:p>
        </p:txBody>
      </p:sp>
      <p:pic>
        <p:nvPicPr>
          <p:cNvPr id="8" name="Marcador de contenido 7">
            <a:extLst>
              <a:ext uri="{FF2B5EF4-FFF2-40B4-BE49-F238E27FC236}">
                <a16:creationId xmlns:a16="http://schemas.microsoft.com/office/drawing/2014/main" id="{2AC129B2-29BD-B636-46B8-5C36889E3EFD}"/>
              </a:ext>
            </a:extLst>
          </p:cNvPr>
          <p:cNvPicPr>
            <a:picLocks noGrp="1" noChangeAspect="1"/>
          </p:cNvPicPr>
          <p:nvPr>
            <p:ph sz="quarter" idx="13"/>
          </p:nvPr>
        </p:nvPicPr>
        <p:blipFill>
          <a:blip r:embed="rId2"/>
          <a:stretch>
            <a:fillRect/>
          </a:stretch>
        </p:blipFill>
        <p:spPr>
          <a:xfrm>
            <a:off x="3169920" y="116674"/>
            <a:ext cx="5740031" cy="6695087"/>
          </a:xfrm>
          <a:prstGeom prst="rect">
            <a:avLst/>
          </a:prstGeom>
        </p:spPr>
      </p:pic>
      <p:sp>
        <p:nvSpPr>
          <p:cNvPr id="9" name="CuadroTexto 8">
            <a:extLst>
              <a:ext uri="{FF2B5EF4-FFF2-40B4-BE49-F238E27FC236}">
                <a16:creationId xmlns:a16="http://schemas.microsoft.com/office/drawing/2014/main" id="{09E45FAC-9A9D-0BAB-3132-0C628604AA6E}"/>
              </a:ext>
            </a:extLst>
          </p:cNvPr>
          <p:cNvSpPr txBox="1"/>
          <p:nvPr/>
        </p:nvSpPr>
        <p:spPr>
          <a:xfrm>
            <a:off x="422031" y="1818640"/>
            <a:ext cx="2514209" cy="923330"/>
          </a:xfrm>
          <a:prstGeom prst="rect">
            <a:avLst/>
          </a:prstGeom>
          <a:noFill/>
        </p:spPr>
        <p:txBody>
          <a:bodyPr wrap="square" rtlCol="0">
            <a:spAutoFit/>
          </a:bodyPr>
          <a:lstStyle/>
          <a:p>
            <a:r>
              <a:rPr lang="es-ES_tradnl" dirty="0"/>
              <a:t>Identifica el tipo de lazo de control de los siguientes ejemplos.</a:t>
            </a:r>
          </a:p>
        </p:txBody>
      </p:sp>
    </p:spTree>
    <p:extLst>
      <p:ext uri="{BB962C8B-B14F-4D97-AF65-F5344CB8AC3E}">
        <p14:creationId xmlns:p14="http://schemas.microsoft.com/office/powerpoint/2010/main" val="2674166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B935517-1F69-A3BE-CA7D-1B6A4C30D85E}"/>
              </a:ext>
            </a:extLst>
          </p:cNvPr>
          <p:cNvSpPr>
            <a:spLocks noGrp="1"/>
          </p:cNvSpPr>
          <p:nvPr>
            <p:ph type="dt" sz="half" idx="10"/>
          </p:nvPr>
        </p:nvSpPr>
        <p:spPr/>
        <p:txBody>
          <a:bodyPr/>
          <a:lstStyle/>
          <a:p>
            <a:fld id="{789586EA-4E69-4F78-9DBB-50A8A60F1609}" type="datetime3">
              <a:rPr lang="es-ES_tradnl" smtClean="0"/>
              <a:t>27.10.25</a:t>
            </a:fld>
            <a:endParaRPr lang="en-US" dirty="0"/>
          </a:p>
        </p:txBody>
      </p:sp>
      <p:sp>
        <p:nvSpPr>
          <p:cNvPr id="3" name="Marcador de pie de página 2">
            <a:extLst>
              <a:ext uri="{FF2B5EF4-FFF2-40B4-BE49-F238E27FC236}">
                <a16:creationId xmlns:a16="http://schemas.microsoft.com/office/drawing/2014/main" id="{F548C15C-5CFA-948D-D47A-20A5D6BCD391}"/>
              </a:ext>
            </a:extLst>
          </p:cNvPr>
          <p:cNvSpPr>
            <a:spLocks noGrp="1"/>
          </p:cNvSpPr>
          <p:nvPr>
            <p:ph type="ftr" sz="quarter" idx="11"/>
          </p:nvPr>
        </p:nvSpPr>
        <p:spPr/>
        <p:txBody>
          <a:bodyPr/>
          <a:lstStyle/>
          <a:p>
            <a:r>
              <a:rPr lang="en-US"/>
              <a:t>CFGS Mecatrónica Industrial- Amazon-MGEP</a:t>
            </a:r>
            <a:endParaRPr lang="en-US" dirty="0"/>
          </a:p>
        </p:txBody>
      </p:sp>
      <p:sp>
        <p:nvSpPr>
          <p:cNvPr id="4" name="Marcador de número de diapositiva 3">
            <a:extLst>
              <a:ext uri="{FF2B5EF4-FFF2-40B4-BE49-F238E27FC236}">
                <a16:creationId xmlns:a16="http://schemas.microsoft.com/office/drawing/2014/main" id="{C0C55E88-CF87-D86C-A71C-AB1835DF3C96}"/>
              </a:ext>
            </a:extLst>
          </p:cNvPr>
          <p:cNvSpPr>
            <a:spLocks noGrp="1"/>
          </p:cNvSpPr>
          <p:nvPr>
            <p:ph type="sldNum" sz="quarter" idx="12"/>
          </p:nvPr>
        </p:nvSpPr>
        <p:spPr/>
        <p:txBody>
          <a:bodyPr/>
          <a:lstStyle/>
          <a:p>
            <a:fld id="{F7356FEA-1119-414E-9BDA-0F3F06B9EA58}" type="slidenum">
              <a:rPr lang="en-US" smtClean="0"/>
              <a:pPr/>
              <a:t>28</a:t>
            </a:fld>
            <a:endParaRPr lang="en-US"/>
          </a:p>
        </p:txBody>
      </p:sp>
      <p:sp>
        <p:nvSpPr>
          <p:cNvPr id="5" name="Título 4">
            <a:extLst>
              <a:ext uri="{FF2B5EF4-FFF2-40B4-BE49-F238E27FC236}">
                <a16:creationId xmlns:a16="http://schemas.microsoft.com/office/drawing/2014/main" id="{BA6AE624-9ABC-F4E5-447B-145979199968}"/>
              </a:ext>
            </a:extLst>
          </p:cNvPr>
          <p:cNvSpPr>
            <a:spLocks noGrp="1"/>
          </p:cNvSpPr>
          <p:nvPr>
            <p:ph type="title"/>
          </p:nvPr>
        </p:nvSpPr>
        <p:spPr/>
        <p:txBody>
          <a:bodyPr/>
          <a:lstStyle/>
          <a:p>
            <a:r>
              <a:rPr lang="eu-ES" dirty="0" err="1"/>
              <a:t>Ejemplos</a:t>
            </a:r>
            <a:r>
              <a:rPr lang="eu-ES" dirty="0"/>
              <a:t> de </a:t>
            </a:r>
            <a:r>
              <a:rPr lang="eu-ES" dirty="0" err="1"/>
              <a:t>lazos</a:t>
            </a:r>
            <a:r>
              <a:rPr lang="eu-ES" dirty="0"/>
              <a:t>?</a:t>
            </a:r>
          </a:p>
        </p:txBody>
      </p:sp>
      <p:pic>
        <p:nvPicPr>
          <p:cNvPr id="8" name="Marcador de contenido 7">
            <a:extLst>
              <a:ext uri="{FF2B5EF4-FFF2-40B4-BE49-F238E27FC236}">
                <a16:creationId xmlns:a16="http://schemas.microsoft.com/office/drawing/2014/main" id="{E9069583-C48E-D9CB-F160-ED06D8E4CB12}"/>
              </a:ext>
            </a:extLst>
          </p:cNvPr>
          <p:cNvPicPr>
            <a:picLocks noGrp="1" noChangeAspect="1"/>
          </p:cNvPicPr>
          <p:nvPr>
            <p:ph sz="quarter" idx="13"/>
          </p:nvPr>
        </p:nvPicPr>
        <p:blipFill>
          <a:blip r:embed="rId2"/>
          <a:stretch>
            <a:fillRect/>
          </a:stretch>
        </p:blipFill>
        <p:spPr>
          <a:xfrm>
            <a:off x="604760" y="1274763"/>
            <a:ext cx="7934479" cy="4813300"/>
          </a:xfrm>
        </p:spPr>
      </p:pic>
    </p:spTree>
    <p:extLst>
      <p:ext uri="{BB962C8B-B14F-4D97-AF65-F5344CB8AC3E}">
        <p14:creationId xmlns:p14="http://schemas.microsoft.com/office/powerpoint/2010/main" val="243719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88109" y="2090806"/>
            <a:ext cx="4190243" cy="1362075"/>
          </a:xfrm>
        </p:spPr>
        <p:txBody>
          <a:bodyPr/>
          <a:lstStyle/>
          <a:p>
            <a:r>
              <a:rPr lang="es-ES" dirty="0"/>
              <a:t>Control continuo</a:t>
            </a:r>
          </a:p>
        </p:txBody>
      </p:sp>
      <p:sp>
        <p:nvSpPr>
          <p:cNvPr id="11" name="Content Placeholder 10"/>
          <p:cNvSpPr>
            <a:spLocks noGrp="1"/>
          </p:cNvSpPr>
          <p:nvPr>
            <p:ph sz="quarter" idx="10"/>
          </p:nvPr>
        </p:nvSpPr>
        <p:spPr/>
        <p:txBody>
          <a:bodyPr/>
          <a:lstStyle/>
          <a:p>
            <a:r>
              <a:rPr lang="en-US" dirty="0"/>
              <a:t>2</a:t>
            </a:r>
          </a:p>
        </p:txBody>
      </p:sp>
    </p:spTree>
    <p:extLst>
      <p:ext uri="{BB962C8B-B14F-4D97-AF65-F5344CB8AC3E}">
        <p14:creationId xmlns:p14="http://schemas.microsoft.com/office/powerpoint/2010/main" val="4084108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88110" y="2090806"/>
            <a:ext cx="3295110" cy="1362075"/>
          </a:xfrm>
        </p:spPr>
        <p:txBody>
          <a:bodyPr/>
          <a:lstStyle/>
          <a:p>
            <a:r>
              <a:rPr lang="es-ES" dirty="0"/>
              <a:t>Introducción</a:t>
            </a:r>
          </a:p>
        </p:txBody>
      </p:sp>
      <p:sp>
        <p:nvSpPr>
          <p:cNvPr id="11" name="Content Placeholder 10"/>
          <p:cNvSpPr>
            <a:spLocks noGrp="1"/>
          </p:cNvSpPr>
          <p:nvPr>
            <p:ph sz="quarter" idx="10"/>
          </p:nvPr>
        </p:nvSpPr>
        <p:spPr/>
        <p:txBody>
          <a:bodyPr/>
          <a:lstStyle/>
          <a:p>
            <a:r>
              <a:rPr lang="en-US"/>
              <a:t>1</a:t>
            </a:r>
            <a:endParaRPr lang="en-US" dirty="0"/>
          </a:p>
        </p:txBody>
      </p:sp>
    </p:spTree>
    <p:extLst>
      <p:ext uri="{BB962C8B-B14F-4D97-AF65-F5344CB8AC3E}">
        <p14:creationId xmlns:p14="http://schemas.microsoft.com/office/powerpoint/2010/main" val="1295944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88110" y="2090806"/>
            <a:ext cx="3915036" cy="1362075"/>
          </a:xfrm>
        </p:spPr>
        <p:txBody>
          <a:bodyPr/>
          <a:lstStyle/>
          <a:p>
            <a:r>
              <a:rPr lang="es-ES" dirty="0"/>
              <a:t>Introducción</a:t>
            </a:r>
            <a:endParaRPr lang="en-US" dirty="0"/>
          </a:p>
        </p:txBody>
      </p:sp>
      <p:sp>
        <p:nvSpPr>
          <p:cNvPr id="7" name="Content Placeholder 6"/>
          <p:cNvSpPr>
            <a:spLocks noGrp="1"/>
          </p:cNvSpPr>
          <p:nvPr>
            <p:ph sz="quarter" idx="10"/>
          </p:nvPr>
        </p:nvSpPr>
        <p:spPr/>
        <p:txBody>
          <a:bodyPr>
            <a:normAutofit fontScale="77500" lnSpcReduction="20000"/>
          </a:bodyPr>
          <a:lstStyle/>
          <a:p>
            <a:r>
              <a:rPr lang="en-US" dirty="0"/>
              <a:t>2.1</a:t>
            </a:r>
          </a:p>
        </p:txBody>
      </p:sp>
    </p:spTree>
    <p:extLst>
      <p:ext uri="{BB962C8B-B14F-4D97-AF65-F5344CB8AC3E}">
        <p14:creationId xmlns:p14="http://schemas.microsoft.com/office/powerpoint/2010/main" val="3366070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A9A66-7DE5-4FBB-BAB3-C74BB8E9E634}"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31</a:t>
            </a:fld>
            <a:endParaRPr lang="en-US"/>
          </a:p>
        </p:txBody>
      </p:sp>
      <p:sp>
        <p:nvSpPr>
          <p:cNvPr id="5" name="Title 4"/>
          <p:cNvSpPr>
            <a:spLocks noGrp="1"/>
          </p:cNvSpPr>
          <p:nvPr>
            <p:ph type="title"/>
          </p:nvPr>
        </p:nvSpPr>
        <p:spPr/>
        <p:txBody>
          <a:bodyPr/>
          <a:lstStyle/>
          <a:p>
            <a:r>
              <a:rPr lang="es-ES" dirty="0"/>
              <a:t>Introducción</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Proceso continuo vs Proceso secuencial</a:t>
            </a:r>
          </a:p>
          <a:p>
            <a:pPr marL="0" indent="0">
              <a:lnSpc>
                <a:spcPct val="120000"/>
              </a:lnSpc>
              <a:buNone/>
            </a:pPr>
            <a:endParaRPr lang="en-US" dirty="0"/>
          </a:p>
        </p:txBody>
      </p:sp>
      <p:sp>
        <p:nvSpPr>
          <p:cNvPr id="7" name="CuadroTexto 6">
            <a:extLst>
              <a:ext uri="{FF2B5EF4-FFF2-40B4-BE49-F238E27FC236}">
                <a16:creationId xmlns:a16="http://schemas.microsoft.com/office/drawing/2014/main" id="{064F1F57-2B5B-4EC8-8F4D-CB8367210158}"/>
              </a:ext>
            </a:extLst>
          </p:cNvPr>
          <p:cNvSpPr txBox="1"/>
          <p:nvPr/>
        </p:nvSpPr>
        <p:spPr>
          <a:xfrm>
            <a:off x="520800" y="1873188"/>
            <a:ext cx="2164247" cy="369332"/>
          </a:xfrm>
          <a:prstGeom prst="rect">
            <a:avLst/>
          </a:prstGeom>
          <a:noFill/>
        </p:spPr>
        <p:txBody>
          <a:bodyPr wrap="none" rtlCol="0">
            <a:spAutoFit/>
          </a:bodyPr>
          <a:lstStyle/>
          <a:p>
            <a:r>
              <a:rPr lang="es-ES" dirty="0"/>
              <a:t>PROCESO CONTINUO</a:t>
            </a:r>
          </a:p>
        </p:txBody>
      </p:sp>
      <p:sp>
        <p:nvSpPr>
          <p:cNvPr id="20" name="CuadroTexto 19">
            <a:extLst>
              <a:ext uri="{FF2B5EF4-FFF2-40B4-BE49-F238E27FC236}">
                <a16:creationId xmlns:a16="http://schemas.microsoft.com/office/drawing/2014/main" id="{CB06A624-5775-4484-B2D6-DB4F987DD4EB}"/>
              </a:ext>
            </a:extLst>
          </p:cNvPr>
          <p:cNvSpPr txBox="1"/>
          <p:nvPr/>
        </p:nvSpPr>
        <p:spPr>
          <a:xfrm>
            <a:off x="520799" y="4342660"/>
            <a:ext cx="2282228" cy="369332"/>
          </a:xfrm>
          <a:prstGeom prst="rect">
            <a:avLst/>
          </a:prstGeom>
          <a:noFill/>
        </p:spPr>
        <p:txBody>
          <a:bodyPr wrap="none" rtlCol="0">
            <a:spAutoFit/>
          </a:bodyPr>
          <a:lstStyle/>
          <a:p>
            <a:r>
              <a:rPr lang="es-ES" dirty="0"/>
              <a:t>PROCESO SECUENCIAL</a:t>
            </a:r>
          </a:p>
        </p:txBody>
      </p:sp>
      <p:pic>
        <p:nvPicPr>
          <p:cNvPr id="21" name="Picture 4" descr="https://avatel.files.wordpress.com/2011/03/six-sigma1.jpg">
            <a:extLst>
              <a:ext uri="{FF2B5EF4-FFF2-40B4-BE49-F238E27FC236}">
                <a16:creationId xmlns:a16="http://schemas.microsoft.com/office/drawing/2014/main" id="{DCADBB95-7E45-4918-93E2-F648F560D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58" y="2197144"/>
            <a:ext cx="1754710" cy="17664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tecnologiayciencia.es/wp-content/uploads/2010/05/procesamiento-secuencial-paralelo.jpg">
            <a:extLst>
              <a:ext uri="{FF2B5EF4-FFF2-40B4-BE49-F238E27FC236}">
                <a16:creationId xmlns:a16="http://schemas.microsoft.com/office/drawing/2014/main" id="{60A0C001-445F-4987-B08A-1E2F1DC671F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873" y="4711992"/>
            <a:ext cx="2146079" cy="1610174"/>
          </a:xfrm>
          <a:prstGeom prst="rect">
            <a:avLst/>
          </a:prstGeom>
          <a:noFill/>
          <a:extLst>
            <a:ext uri="{909E8E84-426E-40DD-AFC4-6F175D3DCCD1}">
              <a14:hiddenFill xmlns:a14="http://schemas.microsoft.com/office/drawing/2010/main">
                <a:solidFill>
                  <a:srgbClr val="FFFFFF"/>
                </a:solidFill>
              </a14:hiddenFill>
            </a:ext>
          </a:extLst>
        </p:spPr>
      </p:pic>
      <p:sp>
        <p:nvSpPr>
          <p:cNvPr id="23" name="Flecha: a la derecha 22">
            <a:extLst>
              <a:ext uri="{FF2B5EF4-FFF2-40B4-BE49-F238E27FC236}">
                <a16:creationId xmlns:a16="http://schemas.microsoft.com/office/drawing/2014/main" id="{1F9E1E7A-8FEE-46D0-8C5B-B845E14494BC}"/>
              </a:ext>
            </a:extLst>
          </p:cNvPr>
          <p:cNvSpPr/>
          <p:nvPr/>
        </p:nvSpPr>
        <p:spPr>
          <a:xfrm>
            <a:off x="3171664" y="2849732"/>
            <a:ext cx="2359124" cy="355107"/>
          </a:xfrm>
          <a:prstGeom prst="rightArrow">
            <a:avLst/>
          </a:prstGeom>
          <a:solidFill>
            <a:srgbClr val="00A3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pic>
        <p:nvPicPr>
          <p:cNvPr id="24" name="Picture 6" descr="http://img.directindustry.com/images_di/photo-g/52807-2337041.jpg">
            <a:extLst>
              <a:ext uri="{FF2B5EF4-FFF2-40B4-BE49-F238E27FC236}">
                <a16:creationId xmlns:a16="http://schemas.microsoft.com/office/drawing/2014/main" id="{BE620E68-F1B1-4894-8BB6-4E7B4426D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2337" y="2369994"/>
            <a:ext cx="2218633" cy="16742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ttp://i01.i.aliimg.com/photo/v0/11552623/Turnkey_Project_and_Fully_Automated_Assembly_Line.jpg">
            <a:extLst>
              <a:ext uri="{FF2B5EF4-FFF2-40B4-BE49-F238E27FC236}">
                <a16:creationId xmlns:a16="http://schemas.microsoft.com/office/drawing/2014/main" id="{45452857-F0AB-4A0C-899B-A7632079302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676" t="4564" r="9666" b="16250"/>
          <a:stretch/>
        </p:blipFill>
        <p:spPr bwMode="auto">
          <a:xfrm>
            <a:off x="5972338" y="4696215"/>
            <a:ext cx="2201731" cy="1508899"/>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BF8AF4AA-3421-45CB-AD89-61385DFF39B0}"/>
              </a:ext>
            </a:extLst>
          </p:cNvPr>
          <p:cNvSpPr txBox="1"/>
          <p:nvPr/>
        </p:nvSpPr>
        <p:spPr>
          <a:xfrm>
            <a:off x="5614310" y="4337986"/>
            <a:ext cx="2917786" cy="369332"/>
          </a:xfrm>
          <a:prstGeom prst="rect">
            <a:avLst/>
          </a:prstGeom>
          <a:noFill/>
        </p:spPr>
        <p:txBody>
          <a:bodyPr wrap="none" rtlCol="0">
            <a:spAutoFit/>
          </a:bodyPr>
          <a:lstStyle/>
          <a:p>
            <a:r>
              <a:rPr lang="es-ES" dirty="0"/>
              <a:t>Línea de montaje automática</a:t>
            </a:r>
          </a:p>
        </p:txBody>
      </p:sp>
      <p:sp>
        <p:nvSpPr>
          <p:cNvPr id="27" name="CuadroTexto 26">
            <a:extLst>
              <a:ext uri="{FF2B5EF4-FFF2-40B4-BE49-F238E27FC236}">
                <a16:creationId xmlns:a16="http://schemas.microsoft.com/office/drawing/2014/main" id="{B3271E14-AADB-4608-9303-AFFCD12CB696}"/>
              </a:ext>
            </a:extLst>
          </p:cNvPr>
          <p:cNvSpPr txBox="1"/>
          <p:nvPr/>
        </p:nvSpPr>
        <p:spPr>
          <a:xfrm>
            <a:off x="6243104" y="2008581"/>
            <a:ext cx="1660198" cy="369332"/>
          </a:xfrm>
          <a:prstGeom prst="rect">
            <a:avLst/>
          </a:prstGeom>
          <a:noFill/>
        </p:spPr>
        <p:txBody>
          <a:bodyPr wrap="none" rtlCol="0">
            <a:spAutoFit/>
          </a:bodyPr>
          <a:lstStyle/>
          <a:p>
            <a:r>
              <a:rPr lang="es-ES" dirty="0"/>
              <a:t>Horno continuo</a:t>
            </a:r>
          </a:p>
        </p:txBody>
      </p:sp>
      <p:sp>
        <p:nvSpPr>
          <p:cNvPr id="28" name="Flecha: a la derecha 27">
            <a:extLst>
              <a:ext uri="{FF2B5EF4-FFF2-40B4-BE49-F238E27FC236}">
                <a16:creationId xmlns:a16="http://schemas.microsoft.com/office/drawing/2014/main" id="{C1EF23C8-65B7-429B-A9C5-219B707D9D05}"/>
              </a:ext>
            </a:extLst>
          </p:cNvPr>
          <p:cNvSpPr/>
          <p:nvPr/>
        </p:nvSpPr>
        <p:spPr>
          <a:xfrm>
            <a:off x="3171664" y="5273110"/>
            <a:ext cx="2359124" cy="355107"/>
          </a:xfrm>
          <a:prstGeom prst="rightArrow">
            <a:avLst/>
          </a:prstGeom>
          <a:solidFill>
            <a:srgbClr val="00A3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4260688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0AF0A1-7F92-45E2-974B-1465C4B7A381}"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32</a:t>
            </a:fld>
            <a:endParaRPr lang="en-US"/>
          </a:p>
        </p:txBody>
      </p:sp>
      <p:sp>
        <p:nvSpPr>
          <p:cNvPr id="5" name="Title 4"/>
          <p:cNvSpPr>
            <a:spLocks noGrp="1"/>
          </p:cNvSpPr>
          <p:nvPr>
            <p:ph type="title"/>
          </p:nvPr>
        </p:nvSpPr>
        <p:spPr>
          <a:xfrm>
            <a:off x="259472" y="165208"/>
            <a:ext cx="7664693" cy="428157"/>
          </a:xfrm>
        </p:spPr>
        <p:txBody>
          <a:bodyPr/>
          <a:lstStyle/>
          <a:p>
            <a:r>
              <a:rPr lang="es-ES" dirty="0"/>
              <a:t>Introducción</a:t>
            </a:r>
            <a:endParaRPr lang="en-US" dirty="0"/>
          </a:p>
        </p:txBody>
      </p:sp>
      <p:sp>
        <p:nvSpPr>
          <p:cNvPr id="6" name="Content Placeholder 5"/>
          <p:cNvSpPr>
            <a:spLocks noGrp="1"/>
          </p:cNvSpPr>
          <p:nvPr>
            <p:ph sz="quarter" idx="13"/>
          </p:nvPr>
        </p:nvSpPr>
        <p:spPr>
          <a:xfrm>
            <a:off x="152400" y="900194"/>
            <a:ext cx="8768079" cy="5187869"/>
          </a:xfrm>
        </p:spPr>
        <p:txBody>
          <a:bodyPr>
            <a:normAutofit/>
          </a:bodyPr>
          <a:lstStyle/>
          <a:p>
            <a:pPr marL="457188" lvl="1" indent="0" algn="just">
              <a:lnSpc>
                <a:spcPct val="120000"/>
              </a:lnSpc>
              <a:buNone/>
            </a:pPr>
            <a:r>
              <a:rPr lang="es-ES" b="1" u="sng" dirty="0"/>
              <a:t>Proceso continuo</a:t>
            </a:r>
          </a:p>
          <a:p>
            <a:pPr lvl="1" algn="just">
              <a:lnSpc>
                <a:spcPct val="120000"/>
              </a:lnSpc>
            </a:pPr>
            <a:r>
              <a:rPr lang="es-ES" dirty="0"/>
              <a:t>La materia prima entra continuamente en el sistema, así como el producto acabado en la salida.</a:t>
            </a:r>
          </a:p>
          <a:p>
            <a:pPr lvl="1" algn="just">
              <a:lnSpc>
                <a:spcPct val="120000"/>
              </a:lnSpc>
            </a:pPr>
            <a:r>
              <a:rPr lang="es-ES" dirty="0"/>
              <a:t>Los procesos de duración más bien larga y las variables a controlar son analógicas (continuas):</a:t>
            </a:r>
          </a:p>
          <a:p>
            <a:pPr lvl="2" algn="just">
              <a:lnSpc>
                <a:spcPct val="120000"/>
              </a:lnSpc>
            </a:pPr>
            <a:r>
              <a:rPr lang="es-ES" dirty="0"/>
              <a:t>Temperatura en un alto horno.</a:t>
            </a:r>
          </a:p>
          <a:p>
            <a:pPr lvl="2" algn="just">
              <a:lnSpc>
                <a:spcPct val="120000"/>
              </a:lnSpc>
            </a:pPr>
            <a:r>
              <a:rPr lang="es-ES" dirty="0"/>
              <a:t>Nivel de un depósito.</a:t>
            </a:r>
          </a:p>
          <a:p>
            <a:pPr lvl="2" algn="just">
              <a:lnSpc>
                <a:spcPct val="120000"/>
              </a:lnSpc>
            </a:pPr>
            <a:r>
              <a:rPr lang="es-ES" dirty="0"/>
              <a:t>Proceso de bobinado/des bobinado.</a:t>
            </a:r>
          </a:p>
          <a:p>
            <a:pPr lvl="1" algn="just">
              <a:lnSpc>
                <a:spcPct val="120000"/>
              </a:lnSpc>
            </a:pPr>
            <a:r>
              <a:rPr lang="es-ES" dirty="0"/>
              <a:t>Los controladores que se utilizan son ON/OFF, PID…</a:t>
            </a:r>
          </a:p>
          <a:p>
            <a:pPr marL="0" indent="0">
              <a:lnSpc>
                <a:spcPct val="120000"/>
              </a:lnSpc>
              <a:buNone/>
            </a:pPr>
            <a:endParaRPr lang="en-US" dirty="0"/>
          </a:p>
        </p:txBody>
      </p:sp>
      <p:pic>
        <p:nvPicPr>
          <p:cNvPr id="7" name="Imagen 6">
            <a:extLst>
              <a:ext uri="{FF2B5EF4-FFF2-40B4-BE49-F238E27FC236}">
                <a16:creationId xmlns:a16="http://schemas.microsoft.com/office/drawing/2014/main" id="{82F26195-B39E-15AF-AC2F-9FE544A73ABB}"/>
              </a:ext>
            </a:extLst>
          </p:cNvPr>
          <p:cNvPicPr>
            <a:picLocks noChangeAspect="1"/>
          </p:cNvPicPr>
          <p:nvPr/>
        </p:nvPicPr>
        <p:blipFill>
          <a:blip r:embed="rId3"/>
          <a:stretch>
            <a:fillRect/>
          </a:stretch>
        </p:blipFill>
        <p:spPr>
          <a:xfrm>
            <a:off x="4434709" y="4432345"/>
            <a:ext cx="4174968" cy="2260447"/>
          </a:xfrm>
          <a:prstGeom prst="rect">
            <a:avLst/>
          </a:prstGeom>
        </p:spPr>
      </p:pic>
    </p:spTree>
    <p:extLst>
      <p:ext uri="{BB962C8B-B14F-4D97-AF65-F5344CB8AC3E}">
        <p14:creationId xmlns:p14="http://schemas.microsoft.com/office/powerpoint/2010/main" val="2481387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A22FAB-0ADE-4925-802E-DE3AEF3A6378}"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33</a:t>
            </a:fld>
            <a:endParaRPr lang="en-US"/>
          </a:p>
        </p:txBody>
      </p:sp>
      <p:sp>
        <p:nvSpPr>
          <p:cNvPr id="5" name="Title 4"/>
          <p:cNvSpPr>
            <a:spLocks noGrp="1"/>
          </p:cNvSpPr>
          <p:nvPr>
            <p:ph type="title"/>
          </p:nvPr>
        </p:nvSpPr>
        <p:spPr>
          <a:xfrm>
            <a:off x="178192" y="157077"/>
            <a:ext cx="7664693" cy="428157"/>
          </a:xfrm>
        </p:spPr>
        <p:txBody>
          <a:bodyPr/>
          <a:lstStyle/>
          <a:p>
            <a:r>
              <a:rPr lang="es-ES" dirty="0"/>
              <a:t>Introducción</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Tipos de control en procesos continuos</a:t>
            </a:r>
          </a:p>
          <a:p>
            <a:pPr lvl="1" algn="just">
              <a:lnSpc>
                <a:spcPct val="120000"/>
              </a:lnSpc>
            </a:pPr>
            <a:r>
              <a:rPr lang="es-ES" dirty="0"/>
              <a:t>Control ON-OFF</a:t>
            </a:r>
          </a:p>
          <a:p>
            <a:pPr lvl="1" algn="just">
              <a:lnSpc>
                <a:spcPct val="120000"/>
              </a:lnSpc>
            </a:pPr>
            <a:r>
              <a:rPr lang="es-ES" dirty="0"/>
              <a:t>Control Proporcional (P)</a:t>
            </a:r>
          </a:p>
          <a:p>
            <a:pPr lvl="1" algn="just">
              <a:lnSpc>
                <a:spcPct val="120000"/>
              </a:lnSpc>
            </a:pPr>
            <a:r>
              <a:rPr lang="es-ES" dirty="0"/>
              <a:t>Control Proporcional-Integral (PI)</a:t>
            </a:r>
          </a:p>
          <a:p>
            <a:pPr lvl="1" algn="just">
              <a:lnSpc>
                <a:spcPct val="120000"/>
              </a:lnSpc>
            </a:pPr>
            <a:r>
              <a:rPr lang="es-ES" dirty="0"/>
              <a:t>Control Proporcional-Integral-Derivativo (PID)</a:t>
            </a:r>
          </a:p>
          <a:p>
            <a:pPr lvl="1" algn="just">
              <a:lnSpc>
                <a:spcPct val="120000"/>
              </a:lnSpc>
            </a:pPr>
            <a:endParaRPr lang="es-ES" dirty="0"/>
          </a:p>
          <a:p>
            <a:pPr marL="457188" lvl="1" indent="0" algn="just">
              <a:lnSpc>
                <a:spcPct val="120000"/>
              </a:lnSpc>
              <a:buNone/>
            </a:pPr>
            <a:r>
              <a:rPr lang="es-ES" sz="2400" dirty="0"/>
              <a:t>El </a:t>
            </a:r>
            <a:r>
              <a:rPr lang="es-ES" sz="2400" b="1" dirty="0"/>
              <a:t>objetivo</a:t>
            </a:r>
            <a:r>
              <a:rPr lang="es-ES" sz="2400" dirty="0"/>
              <a:t> es el control de la variable física del proceso continuo (temperatura, presión, nivel, caudal…) con error 0 y de forma estacionaria.</a:t>
            </a:r>
          </a:p>
          <a:p>
            <a:pPr marL="0" indent="0">
              <a:lnSpc>
                <a:spcPct val="120000"/>
              </a:lnSpc>
              <a:buNone/>
            </a:pPr>
            <a:endParaRPr lang="en-US" dirty="0"/>
          </a:p>
        </p:txBody>
      </p:sp>
    </p:spTree>
    <p:extLst>
      <p:ext uri="{BB962C8B-B14F-4D97-AF65-F5344CB8AC3E}">
        <p14:creationId xmlns:p14="http://schemas.microsoft.com/office/powerpoint/2010/main" val="2044438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04AFCC-5B13-4C83-B0EE-89C057ED4169}"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34</a:t>
            </a:fld>
            <a:endParaRPr lang="en-US"/>
          </a:p>
        </p:txBody>
      </p:sp>
      <p:sp>
        <p:nvSpPr>
          <p:cNvPr id="5" name="Title 4"/>
          <p:cNvSpPr>
            <a:spLocks noGrp="1"/>
          </p:cNvSpPr>
          <p:nvPr>
            <p:ph type="title"/>
          </p:nvPr>
        </p:nvSpPr>
        <p:spPr/>
        <p:txBody>
          <a:bodyPr/>
          <a:lstStyle/>
          <a:p>
            <a:r>
              <a:rPr lang="es-ES" dirty="0"/>
              <a:t>Introducción</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Tipos de control en procesos continuos</a:t>
            </a:r>
          </a:p>
          <a:p>
            <a:pPr marL="0" indent="0">
              <a:lnSpc>
                <a:spcPct val="120000"/>
              </a:lnSpc>
              <a:buNone/>
            </a:pPr>
            <a:endParaRPr lang="en-US" dirty="0"/>
          </a:p>
        </p:txBody>
      </p:sp>
      <p:pic>
        <p:nvPicPr>
          <p:cNvPr id="7" name="Imagen 6">
            <a:extLst>
              <a:ext uri="{FF2B5EF4-FFF2-40B4-BE49-F238E27FC236}">
                <a16:creationId xmlns:a16="http://schemas.microsoft.com/office/drawing/2014/main" id="{57D7BC27-24A7-44DB-B411-CEF2677B4F06}"/>
              </a:ext>
            </a:extLst>
          </p:cNvPr>
          <p:cNvPicPr>
            <a:picLocks noChangeAspect="1"/>
          </p:cNvPicPr>
          <p:nvPr/>
        </p:nvPicPr>
        <p:blipFill>
          <a:blip r:embed="rId3"/>
          <a:stretch>
            <a:fillRect/>
          </a:stretch>
        </p:blipFill>
        <p:spPr>
          <a:xfrm>
            <a:off x="340164" y="2183180"/>
            <a:ext cx="8463671" cy="2997050"/>
          </a:xfrm>
          <a:prstGeom prst="rect">
            <a:avLst/>
          </a:prstGeom>
        </p:spPr>
      </p:pic>
    </p:spTree>
    <p:extLst>
      <p:ext uri="{BB962C8B-B14F-4D97-AF65-F5344CB8AC3E}">
        <p14:creationId xmlns:p14="http://schemas.microsoft.com/office/powerpoint/2010/main" val="2393243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88110" y="2090806"/>
            <a:ext cx="3915036" cy="1362075"/>
          </a:xfrm>
        </p:spPr>
        <p:txBody>
          <a:bodyPr/>
          <a:lstStyle/>
          <a:p>
            <a:r>
              <a:rPr lang="es-ES" dirty="0"/>
              <a:t>Control ON-OFF</a:t>
            </a:r>
          </a:p>
        </p:txBody>
      </p:sp>
      <p:sp>
        <p:nvSpPr>
          <p:cNvPr id="7" name="Content Placeholder 6"/>
          <p:cNvSpPr>
            <a:spLocks noGrp="1"/>
          </p:cNvSpPr>
          <p:nvPr>
            <p:ph sz="quarter" idx="10"/>
          </p:nvPr>
        </p:nvSpPr>
        <p:spPr/>
        <p:txBody>
          <a:bodyPr>
            <a:normAutofit fontScale="77500" lnSpcReduction="20000"/>
          </a:bodyPr>
          <a:lstStyle/>
          <a:p>
            <a:r>
              <a:rPr lang="en-US" dirty="0"/>
              <a:t>2.2</a:t>
            </a:r>
          </a:p>
        </p:txBody>
      </p:sp>
    </p:spTree>
    <p:extLst>
      <p:ext uri="{BB962C8B-B14F-4D97-AF65-F5344CB8AC3E}">
        <p14:creationId xmlns:p14="http://schemas.microsoft.com/office/powerpoint/2010/main" val="2087986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4264F8-8346-462B-BAB0-691133E1DE94}"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36</a:t>
            </a:fld>
            <a:endParaRPr lang="en-US"/>
          </a:p>
        </p:txBody>
      </p:sp>
      <p:sp>
        <p:nvSpPr>
          <p:cNvPr id="5" name="Title 4"/>
          <p:cNvSpPr>
            <a:spLocks noGrp="1"/>
          </p:cNvSpPr>
          <p:nvPr>
            <p:ph type="title"/>
          </p:nvPr>
        </p:nvSpPr>
        <p:spPr/>
        <p:txBody>
          <a:bodyPr/>
          <a:lstStyle/>
          <a:p>
            <a:r>
              <a:rPr lang="es-ES" dirty="0"/>
              <a:t>Control ON-OFF</a:t>
            </a:r>
            <a:endParaRPr lang="en-US" dirty="0"/>
          </a:p>
        </p:txBody>
      </p:sp>
      <p:sp>
        <p:nvSpPr>
          <p:cNvPr id="6" name="Content Placeholder 5"/>
          <p:cNvSpPr>
            <a:spLocks noGrp="1"/>
          </p:cNvSpPr>
          <p:nvPr>
            <p:ph sz="quarter" idx="13"/>
          </p:nvPr>
        </p:nvSpPr>
        <p:spPr/>
        <p:txBody>
          <a:bodyPr>
            <a:normAutofit/>
          </a:bodyPr>
          <a:lstStyle/>
          <a:p>
            <a:pPr marL="457188" lvl="1" indent="0" algn="just">
              <a:lnSpc>
                <a:spcPct val="120000"/>
              </a:lnSpc>
              <a:buNone/>
            </a:pPr>
            <a:r>
              <a:rPr lang="es-ES" b="1" u="sng" dirty="0"/>
              <a:t>Introducción</a:t>
            </a:r>
          </a:p>
          <a:p>
            <a:pPr lvl="1" algn="just">
              <a:lnSpc>
                <a:spcPct val="120000"/>
              </a:lnSpc>
            </a:pPr>
            <a:r>
              <a:rPr lang="es-ES" dirty="0"/>
              <a:t>La salida del controlador toma tan sólo dos valores, ON (encendido) y OFF (apagado).</a:t>
            </a:r>
          </a:p>
          <a:p>
            <a:pPr lvl="1" algn="just">
              <a:lnSpc>
                <a:spcPct val="120000"/>
              </a:lnSpc>
            </a:pPr>
            <a:r>
              <a:rPr lang="es-ES" dirty="0"/>
              <a:t>El controlador calcula el error en todo momento, error(t)=referencia – retroalimentación</a:t>
            </a:r>
          </a:p>
          <a:p>
            <a:pPr lvl="1" algn="just">
              <a:lnSpc>
                <a:spcPct val="120000"/>
              </a:lnSpc>
            </a:pPr>
            <a:endParaRPr lang="es-ES" dirty="0"/>
          </a:p>
          <a:p>
            <a:pPr lvl="1" algn="just">
              <a:lnSpc>
                <a:spcPct val="120000"/>
              </a:lnSpc>
            </a:pPr>
            <a:endParaRPr lang="es-ES" dirty="0"/>
          </a:p>
          <a:p>
            <a:pPr lvl="1" algn="just">
              <a:lnSpc>
                <a:spcPct val="120000"/>
              </a:lnSpc>
            </a:pPr>
            <a:endParaRPr lang="es-ES" dirty="0"/>
          </a:p>
          <a:p>
            <a:pPr lvl="1" algn="just">
              <a:lnSpc>
                <a:spcPct val="120000"/>
              </a:lnSpc>
            </a:pPr>
            <a:endParaRPr lang="es-ES" dirty="0"/>
          </a:p>
          <a:p>
            <a:pPr lvl="1" algn="just">
              <a:lnSpc>
                <a:spcPct val="120000"/>
              </a:lnSpc>
            </a:pPr>
            <a:r>
              <a:rPr lang="es-ES" dirty="0"/>
              <a:t>Si error &gt; 0, Salida=ON</a:t>
            </a:r>
          </a:p>
          <a:p>
            <a:pPr lvl="1" algn="just">
              <a:lnSpc>
                <a:spcPct val="120000"/>
              </a:lnSpc>
            </a:pPr>
            <a:r>
              <a:rPr lang="es-ES" dirty="0"/>
              <a:t>Si error ≤ 0, Salida=OFF</a:t>
            </a:r>
          </a:p>
          <a:p>
            <a:pPr marL="0" indent="0">
              <a:lnSpc>
                <a:spcPct val="120000"/>
              </a:lnSpc>
              <a:buNone/>
            </a:pPr>
            <a:endParaRPr lang="en-US" dirty="0"/>
          </a:p>
        </p:txBody>
      </p:sp>
      <p:pic>
        <p:nvPicPr>
          <p:cNvPr id="7" name="Imagen 6">
            <a:extLst>
              <a:ext uri="{FF2B5EF4-FFF2-40B4-BE49-F238E27FC236}">
                <a16:creationId xmlns:a16="http://schemas.microsoft.com/office/drawing/2014/main" id="{6B75C07E-0659-4DA4-B286-FF3A3FD1BDAB}"/>
              </a:ext>
            </a:extLst>
          </p:cNvPr>
          <p:cNvPicPr>
            <a:picLocks noChangeAspect="1"/>
          </p:cNvPicPr>
          <p:nvPr/>
        </p:nvPicPr>
        <p:blipFill>
          <a:blip r:embed="rId3"/>
          <a:stretch>
            <a:fillRect/>
          </a:stretch>
        </p:blipFill>
        <p:spPr>
          <a:xfrm>
            <a:off x="3376599" y="3428999"/>
            <a:ext cx="2472256" cy="1212805"/>
          </a:xfrm>
          <a:prstGeom prst="rect">
            <a:avLst/>
          </a:prstGeom>
        </p:spPr>
      </p:pic>
      <p:pic>
        <p:nvPicPr>
          <p:cNvPr id="8" name="Picture 2">
            <a:extLst>
              <a:ext uri="{FF2B5EF4-FFF2-40B4-BE49-F238E27FC236}">
                <a16:creationId xmlns:a16="http://schemas.microsoft.com/office/drawing/2014/main" id="{986B5E56-279A-4FA3-944F-DB88EC99A5F0}"/>
              </a:ext>
            </a:extLst>
          </p:cNvPr>
          <p:cNvPicPr>
            <a:picLocks noChangeAspect="1" noChangeArrowheads="1"/>
          </p:cNvPicPr>
          <p:nvPr/>
        </p:nvPicPr>
        <p:blipFill>
          <a:blip r:embed="rId4" cstate="print"/>
          <a:srcRect/>
          <a:stretch>
            <a:fillRect/>
          </a:stretch>
        </p:blipFill>
        <p:spPr bwMode="auto">
          <a:xfrm>
            <a:off x="5126148" y="4761442"/>
            <a:ext cx="1693989" cy="1249733"/>
          </a:xfrm>
          <a:prstGeom prst="rect">
            <a:avLst/>
          </a:prstGeom>
          <a:noFill/>
          <a:ln w="9525">
            <a:noFill/>
            <a:miter lim="800000"/>
            <a:headEnd/>
            <a:tailEnd/>
          </a:ln>
        </p:spPr>
      </p:pic>
    </p:spTree>
    <p:extLst>
      <p:ext uri="{BB962C8B-B14F-4D97-AF65-F5344CB8AC3E}">
        <p14:creationId xmlns:p14="http://schemas.microsoft.com/office/powerpoint/2010/main" val="3317625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F24421-F928-48DC-8A41-9312DF90AFD9}"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37</a:t>
            </a:fld>
            <a:endParaRPr lang="en-US"/>
          </a:p>
        </p:txBody>
      </p:sp>
      <p:sp>
        <p:nvSpPr>
          <p:cNvPr id="5" name="Title 4"/>
          <p:cNvSpPr>
            <a:spLocks noGrp="1"/>
          </p:cNvSpPr>
          <p:nvPr>
            <p:ph type="title"/>
          </p:nvPr>
        </p:nvSpPr>
        <p:spPr/>
        <p:txBody>
          <a:bodyPr/>
          <a:lstStyle/>
          <a:p>
            <a:r>
              <a:rPr lang="es-ES" dirty="0"/>
              <a:t>Control ON-OFF</a:t>
            </a:r>
            <a:endParaRPr lang="en-US" dirty="0"/>
          </a:p>
        </p:txBody>
      </p:sp>
      <p:pic>
        <p:nvPicPr>
          <p:cNvPr id="10" name="Imagen 9">
            <a:extLst>
              <a:ext uri="{FF2B5EF4-FFF2-40B4-BE49-F238E27FC236}">
                <a16:creationId xmlns:a16="http://schemas.microsoft.com/office/drawing/2014/main" id="{3BD59C57-8371-44E5-9C60-59A905FE7220}"/>
              </a:ext>
            </a:extLst>
          </p:cNvPr>
          <p:cNvPicPr>
            <a:picLocks noChangeAspect="1"/>
          </p:cNvPicPr>
          <p:nvPr/>
        </p:nvPicPr>
        <p:blipFill>
          <a:blip r:embed="rId3"/>
          <a:stretch>
            <a:fillRect/>
          </a:stretch>
        </p:blipFill>
        <p:spPr>
          <a:xfrm>
            <a:off x="590354" y="1963640"/>
            <a:ext cx="7981047" cy="2930720"/>
          </a:xfrm>
          <a:prstGeom prst="rect">
            <a:avLst/>
          </a:prstGeom>
        </p:spPr>
      </p:pic>
      <p:sp>
        <p:nvSpPr>
          <p:cNvPr id="11" name="Content Placeholder 5">
            <a:extLst>
              <a:ext uri="{FF2B5EF4-FFF2-40B4-BE49-F238E27FC236}">
                <a16:creationId xmlns:a16="http://schemas.microsoft.com/office/drawing/2014/main" id="{D501749A-278C-4EC9-A7BD-16731E187BD6}"/>
              </a:ext>
            </a:extLst>
          </p:cNvPr>
          <p:cNvSpPr>
            <a:spLocks noGrp="1"/>
          </p:cNvSpPr>
          <p:nvPr>
            <p:ph sz="quarter" idx="13"/>
          </p:nvPr>
        </p:nvSpPr>
        <p:spPr>
          <a:xfrm>
            <a:off x="422031" y="1275347"/>
            <a:ext cx="8299939" cy="4812716"/>
          </a:xfrm>
        </p:spPr>
        <p:txBody>
          <a:bodyPr>
            <a:normAutofit/>
          </a:bodyPr>
          <a:lstStyle/>
          <a:p>
            <a:pPr marL="457188" lvl="1" indent="0" algn="just">
              <a:lnSpc>
                <a:spcPct val="120000"/>
              </a:lnSpc>
              <a:buNone/>
            </a:pPr>
            <a:r>
              <a:rPr lang="es-ES" b="1" u="sng" dirty="0"/>
              <a:t>Ejemplo</a:t>
            </a:r>
          </a:p>
          <a:p>
            <a:pPr marL="0" indent="0">
              <a:lnSpc>
                <a:spcPct val="120000"/>
              </a:lnSpc>
              <a:buNone/>
            </a:pPr>
            <a:endParaRPr lang="en-US" dirty="0"/>
          </a:p>
        </p:txBody>
      </p:sp>
      <p:pic>
        <p:nvPicPr>
          <p:cNvPr id="6" name="Picture 2">
            <a:extLst>
              <a:ext uri="{FF2B5EF4-FFF2-40B4-BE49-F238E27FC236}">
                <a16:creationId xmlns:a16="http://schemas.microsoft.com/office/drawing/2014/main" id="{ADD1F366-C94B-F46C-E503-CC20DDE18045}"/>
              </a:ext>
            </a:extLst>
          </p:cNvPr>
          <p:cNvPicPr>
            <a:picLocks noChangeAspect="1" noChangeArrowheads="1"/>
          </p:cNvPicPr>
          <p:nvPr/>
        </p:nvPicPr>
        <p:blipFill>
          <a:blip r:embed="rId4" cstate="print"/>
          <a:srcRect/>
          <a:stretch>
            <a:fillRect/>
          </a:stretch>
        </p:blipFill>
        <p:spPr bwMode="auto">
          <a:xfrm>
            <a:off x="6511995" y="5217359"/>
            <a:ext cx="1693989" cy="1249733"/>
          </a:xfrm>
          <a:prstGeom prst="rect">
            <a:avLst/>
          </a:prstGeom>
          <a:noFill/>
          <a:ln w="9525">
            <a:noFill/>
            <a:miter lim="800000"/>
            <a:headEnd/>
            <a:tailEnd/>
          </a:ln>
        </p:spPr>
      </p:pic>
      <p:pic>
        <p:nvPicPr>
          <p:cNvPr id="7" name="Imagen 6">
            <a:extLst>
              <a:ext uri="{FF2B5EF4-FFF2-40B4-BE49-F238E27FC236}">
                <a16:creationId xmlns:a16="http://schemas.microsoft.com/office/drawing/2014/main" id="{724F0C5B-AB38-6718-25E0-42040EED3FB5}"/>
              </a:ext>
            </a:extLst>
          </p:cNvPr>
          <p:cNvPicPr>
            <a:picLocks noChangeAspect="1"/>
          </p:cNvPicPr>
          <p:nvPr/>
        </p:nvPicPr>
        <p:blipFill>
          <a:blip r:embed="rId5"/>
          <a:stretch>
            <a:fillRect/>
          </a:stretch>
        </p:blipFill>
        <p:spPr>
          <a:xfrm>
            <a:off x="2134244" y="5349239"/>
            <a:ext cx="2472256" cy="1212805"/>
          </a:xfrm>
          <a:prstGeom prst="rect">
            <a:avLst/>
          </a:prstGeom>
        </p:spPr>
      </p:pic>
      <p:pic>
        <p:nvPicPr>
          <p:cNvPr id="8" name="Picture 101">
            <a:extLst>
              <a:ext uri="{FF2B5EF4-FFF2-40B4-BE49-F238E27FC236}">
                <a16:creationId xmlns:a16="http://schemas.microsoft.com/office/drawing/2014/main" id="{CEC21522-9069-7B38-B159-6F3929A74814}"/>
              </a:ext>
            </a:extLst>
          </p:cNvPr>
          <p:cNvPicPr>
            <a:picLocks noChangeAspect="1" noChangeArrowheads="1"/>
          </p:cNvPicPr>
          <p:nvPr/>
        </p:nvPicPr>
        <p:blipFill>
          <a:blip r:embed="rId6" cstate="print"/>
          <a:srcRect/>
          <a:stretch>
            <a:fillRect/>
          </a:stretch>
        </p:blipFill>
        <p:spPr bwMode="auto">
          <a:xfrm>
            <a:off x="4831093" y="30491"/>
            <a:ext cx="1781175" cy="1771650"/>
          </a:xfrm>
          <a:prstGeom prst="rect">
            <a:avLst/>
          </a:prstGeom>
          <a:noFill/>
          <a:ln w="9525">
            <a:noFill/>
            <a:miter lim="800000"/>
            <a:headEnd/>
            <a:tailEnd/>
          </a:ln>
          <a:effectLst/>
        </p:spPr>
      </p:pic>
    </p:spTree>
    <p:extLst>
      <p:ext uri="{BB962C8B-B14F-4D97-AF65-F5344CB8AC3E}">
        <p14:creationId xmlns:p14="http://schemas.microsoft.com/office/powerpoint/2010/main" val="300390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88FA5D2-AA47-48AB-B865-94B51D2292BC}"/>
              </a:ext>
            </a:extLst>
          </p:cNvPr>
          <p:cNvSpPr>
            <a:spLocks noGrp="1"/>
          </p:cNvSpPr>
          <p:nvPr>
            <p:ph type="dt" sz="half" idx="10"/>
          </p:nvPr>
        </p:nvSpPr>
        <p:spPr/>
        <p:txBody>
          <a:bodyPr/>
          <a:lstStyle/>
          <a:p>
            <a:fld id="{44433807-98C9-4333-92EC-65722D6C14BF}" type="datetime3">
              <a:rPr lang="es-ES_tradnl" smtClean="0"/>
              <a:t>27.10.25</a:t>
            </a:fld>
            <a:endParaRPr lang="en-US" dirty="0"/>
          </a:p>
        </p:txBody>
      </p:sp>
      <p:sp>
        <p:nvSpPr>
          <p:cNvPr id="3" name="Marcador de pie de página 2">
            <a:extLst>
              <a:ext uri="{FF2B5EF4-FFF2-40B4-BE49-F238E27FC236}">
                <a16:creationId xmlns:a16="http://schemas.microsoft.com/office/drawing/2014/main" id="{213B0384-1310-420B-B011-1A7ECDCE9E2B}"/>
              </a:ext>
            </a:extLst>
          </p:cNvPr>
          <p:cNvSpPr>
            <a:spLocks noGrp="1"/>
          </p:cNvSpPr>
          <p:nvPr>
            <p:ph type="ftr" sz="quarter" idx="11"/>
          </p:nvPr>
        </p:nvSpPr>
        <p:spPr/>
        <p:txBody>
          <a:bodyPr/>
          <a:lstStyle/>
          <a:p>
            <a:r>
              <a:rPr lang="en-US"/>
              <a:t>CFGS Mecatrónica Industrial- Amazon-MGEP</a:t>
            </a:r>
            <a:endParaRPr lang="en-US" dirty="0"/>
          </a:p>
        </p:txBody>
      </p:sp>
      <p:sp>
        <p:nvSpPr>
          <p:cNvPr id="4" name="Marcador de número de diapositiva 3">
            <a:extLst>
              <a:ext uri="{FF2B5EF4-FFF2-40B4-BE49-F238E27FC236}">
                <a16:creationId xmlns:a16="http://schemas.microsoft.com/office/drawing/2014/main" id="{10106B50-73BD-4228-8419-2ADFF3849774}"/>
              </a:ext>
            </a:extLst>
          </p:cNvPr>
          <p:cNvSpPr>
            <a:spLocks noGrp="1"/>
          </p:cNvSpPr>
          <p:nvPr>
            <p:ph type="sldNum" sz="quarter" idx="12"/>
          </p:nvPr>
        </p:nvSpPr>
        <p:spPr/>
        <p:txBody>
          <a:bodyPr/>
          <a:lstStyle/>
          <a:p>
            <a:fld id="{F7356FEA-1119-414E-9BDA-0F3F06B9EA58}" type="slidenum">
              <a:rPr lang="en-US" smtClean="0"/>
              <a:pPr/>
              <a:t>38</a:t>
            </a:fld>
            <a:endParaRPr lang="en-US"/>
          </a:p>
        </p:txBody>
      </p:sp>
      <p:sp>
        <p:nvSpPr>
          <p:cNvPr id="9" name="Marcador de contenido 8">
            <a:extLst>
              <a:ext uri="{FF2B5EF4-FFF2-40B4-BE49-F238E27FC236}">
                <a16:creationId xmlns:a16="http://schemas.microsoft.com/office/drawing/2014/main" id="{E7C9596E-C681-42F4-93D7-20316BF6B86A}"/>
              </a:ext>
            </a:extLst>
          </p:cNvPr>
          <p:cNvSpPr>
            <a:spLocks noGrp="1"/>
          </p:cNvSpPr>
          <p:nvPr>
            <p:ph idx="13"/>
          </p:nvPr>
        </p:nvSpPr>
        <p:spPr>
          <a:xfrm>
            <a:off x="4793726" y="1865916"/>
            <a:ext cx="3987692" cy="2064171"/>
          </a:xfrm>
        </p:spPr>
        <p:txBody>
          <a:bodyPr>
            <a:normAutofit/>
          </a:bodyPr>
          <a:lstStyle/>
          <a:p>
            <a:r>
              <a:rPr lang="es-ES" dirty="0"/>
              <a:t>Cuando el error supera el valor 0, se da el cambio OFF-ON.</a:t>
            </a:r>
          </a:p>
          <a:p>
            <a:r>
              <a:rPr lang="es-ES" dirty="0"/>
              <a:t>Cuando el error baja del valor 0, se da el cambio ON-OFF.</a:t>
            </a:r>
          </a:p>
        </p:txBody>
      </p:sp>
      <p:sp>
        <p:nvSpPr>
          <p:cNvPr id="7" name="Título 6">
            <a:extLst>
              <a:ext uri="{FF2B5EF4-FFF2-40B4-BE49-F238E27FC236}">
                <a16:creationId xmlns:a16="http://schemas.microsoft.com/office/drawing/2014/main" id="{356C0704-87B4-4553-A9CF-4C275B731FD6}"/>
              </a:ext>
            </a:extLst>
          </p:cNvPr>
          <p:cNvSpPr>
            <a:spLocks noGrp="1"/>
          </p:cNvSpPr>
          <p:nvPr>
            <p:ph type="title"/>
          </p:nvPr>
        </p:nvSpPr>
        <p:spPr/>
        <p:txBody>
          <a:bodyPr/>
          <a:lstStyle/>
          <a:p>
            <a:r>
              <a:rPr lang="es-ES" dirty="0"/>
              <a:t>Control ON-OFF</a:t>
            </a:r>
          </a:p>
        </p:txBody>
      </p:sp>
      <p:pic>
        <p:nvPicPr>
          <p:cNvPr id="10" name="Picture 3">
            <a:extLst>
              <a:ext uri="{FF2B5EF4-FFF2-40B4-BE49-F238E27FC236}">
                <a16:creationId xmlns:a16="http://schemas.microsoft.com/office/drawing/2014/main" id="{72A693D8-9DF6-426B-8FC4-AC4F546554F4}"/>
              </a:ext>
            </a:extLst>
          </p:cNvPr>
          <p:cNvPicPr>
            <a:picLocks noChangeAspect="1" noChangeArrowheads="1"/>
          </p:cNvPicPr>
          <p:nvPr/>
        </p:nvPicPr>
        <p:blipFill rotWithShape="1">
          <a:blip r:embed="rId2" cstate="print"/>
          <a:srcRect l="4707" t="2192" r="42044" b="15813"/>
          <a:stretch/>
        </p:blipFill>
        <p:spPr bwMode="auto">
          <a:xfrm>
            <a:off x="457201" y="1267015"/>
            <a:ext cx="4169252" cy="3250315"/>
          </a:xfrm>
          <a:prstGeom prst="rect">
            <a:avLst/>
          </a:prstGeom>
          <a:noFill/>
          <a:ln w="9525">
            <a:solidFill>
              <a:schemeClr val="tx1"/>
            </a:solidFill>
            <a:miter lim="800000"/>
            <a:headEnd/>
            <a:tailEnd/>
          </a:ln>
        </p:spPr>
      </p:pic>
      <p:sp>
        <p:nvSpPr>
          <p:cNvPr id="11" name="CuadroTexto 10">
            <a:extLst>
              <a:ext uri="{FF2B5EF4-FFF2-40B4-BE49-F238E27FC236}">
                <a16:creationId xmlns:a16="http://schemas.microsoft.com/office/drawing/2014/main" id="{D575343B-55B2-4854-A844-E3AE4C265237}"/>
              </a:ext>
            </a:extLst>
          </p:cNvPr>
          <p:cNvSpPr txBox="1"/>
          <p:nvPr/>
        </p:nvSpPr>
        <p:spPr>
          <a:xfrm>
            <a:off x="577050" y="4827208"/>
            <a:ext cx="8142224" cy="1323439"/>
          </a:xfrm>
          <a:prstGeom prst="rect">
            <a:avLst/>
          </a:prstGeom>
          <a:noFill/>
        </p:spPr>
        <p:txBody>
          <a:bodyPr wrap="square" rtlCol="0">
            <a:spAutoFit/>
          </a:bodyPr>
          <a:lstStyle/>
          <a:p>
            <a:r>
              <a:rPr lang="es-ES" sz="2000" dirty="0"/>
              <a:t>Como resultado de una conmutación continua, el controlador genera una </a:t>
            </a:r>
            <a:r>
              <a:rPr lang="es-ES" sz="2000" b="1" dirty="0"/>
              <a:t>oscilación</a:t>
            </a:r>
            <a:r>
              <a:rPr lang="es-ES" sz="2000" dirty="0"/>
              <a:t> de la variable controlada.</a:t>
            </a:r>
          </a:p>
          <a:p>
            <a:endParaRPr lang="es-ES" sz="2000" dirty="0"/>
          </a:p>
          <a:p>
            <a:r>
              <a:rPr lang="es-ES" sz="2000" dirty="0"/>
              <a:t>Ejemplos: Termostato, bomba de baño, luz farolas…</a:t>
            </a:r>
          </a:p>
        </p:txBody>
      </p:sp>
    </p:spTree>
    <p:extLst>
      <p:ext uri="{BB962C8B-B14F-4D97-AF65-F5344CB8AC3E}">
        <p14:creationId xmlns:p14="http://schemas.microsoft.com/office/powerpoint/2010/main" val="2880085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1408C7-3078-47F0-BF54-DAC7C8A410C7}"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39</a:t>
            </a:fld>
            <a:endParaRPr lang="en-US"/>
          </a:p>
        </p:txBody>
      </p:sp>
      <p:sp>
        <p:nvSpPr>
          <p:cNvPr id="5" name="Title 4"/>
          <p:cNvSpPr>
            <a:spLocks noGrp="1"/>
          </p:cNvSpPr>
          <p:nvPr>
            <p:ph type="title"/>
          </p:nvPr>
        </p:nvSpPr>
        <p:spPr/>
        <p:txBody>
          <a:bodyPr/>
          <a:lstStyle/>
          <a:p>
            <a:r>
              <a:rPr lang="es-ES" dirty="0"/>
              <a:t>Control ON-OFF</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422031" y="1275347"/>
            <a:ext cx="8299939" cy="4812716"/>
          </a:xfrm>
        </p:spPr>
        <p:txBody>
          <a:bodyPr>
            <a:normAutofit/>
          </a:bodyPr>
          <a:lstStyle/>
          <a:p>
            <a:pPr marL="457188" lvl="1" indent="0" algn="just">
              <a:lnSpc>
                <a:spcPct val="120000"/>
              </a:lnSpc>
              <a:buNone/>
            </a:pPr>
            <a:r>
              <a:rPr lang="es-ES" b="1" u="sng" dirty="0"/>
              <a:t>Ejemplo</a:t>
            </a:r>
          </a:p>
          <a:p>
            <a:pPr marL="457188" lvl="1" indent="0" algn="just">
              <a:lnSpc>
                <a:spcPct val="120000"/>
              </a:lnSpc>
              <a:buNone/>
            </a:pPr>
            <a:r>
              <a:rPr lang="es-ES" dirty="0"/>
              <a:t>Si graficamos el cambio de la temperatura de un horno de 325ºC a 350ºC veríamos lo siguiente:</a:t>
            </a:r>
          </a:p>
          <a:p>
            <a:pPr marL="457188" lvl="1" indent="0" algn="just">
              <a:lnSpc>
                <a:spcPct val="120000"/>
              </a:lnSpc>
              <a:buNone/>
            </a:pPr>
            <a:endParaRPr lang="es-ES" dirty="0"/>
          </a:p>
          <a:p>
            <a:pPr lvl="1" algn="just">
              <a:lnSpc>
                <a:spcPct val="120000"/>
              </a:lnSpc>
            </a:pPr>
            <a:endParaRPr lang="es-ES" dirty="0"/>
          </a:p>
          <a:p>
            <a:pPr marL="0" indent="0">
              <a:lnSpc>
                <a:spcPct val="120000"/>
              </a:lnSpc>
              <a:buNone/>
            </a:pPr>
            <a:endParaRPr lang="en-US" dirty="0"/>
          </a:p>
        </p:txBody>
      </p:sp>
      <p:grpSp>
        <p:nvGrpSpPr>
          <p:cNvPr id="15" name="6 Grupo">
            <a:extLst>
              <a:ext uri="{FF2B5EF4-FFF2-40B4-BE49-F238E27FC236}">
                <a16:creationId xmlns:a16="http://schemas.microsoft.com/office/drawing/2014/main" id="{43A13BD9-0D4D-41F7-9FCD-6391279D8F4F}"/>
              </a:ext>
            </a:extLst>
          </p:cNvPr>
          <p:cNvGrpSpPr/>
          <p:nvPr/>
        </p:nvGrpSpPr>
        <p:grpSpPr>
          <a:xfrm>
            <a:off x="2687879" y="2716874"/>
            <a:ext cx="3768242" cy="3557421"/>
            <a:chOff x="3684540" y="441969"/>
            <a:chExt cx="5459460" cy="5579319"/>
          </a:xfrm>
        </p:grpSpPr>
        <p:pic>
          <p:nvPicPr>
            <p:cNvPr id="16" name="Picture 2" descr="http://www.ospid.com/blog/wp-content/uploads/2011/12/standard-temp.png">
              <a:extLst>
                <a:ext uri="{FF2B5EF4-FFF2-40B4-BE49-F238E27FC236}">
                  <a16:creationId xmlns:a16="http://schemas.microsoft.com/office/drawing/2014/main" id="{7C4F0D7D-1CDF-4D7F-8FD1-D23DD81221F5}"/>
                </a:ext>
              </a:extLst>
            </p:cNvPr>
            <p:cNvPicPr>
              <a:picLocks noChangeAspect="1" noChangeArrowheads="1"/>
            </p:cNvPicPr>
            <p:nvPr/>
          </p:nvPicPr>
          <p:blipFill>
            <a:blip r:embed="rId3" cstate="print"/>
            <a:srcRect/>
            <a:stretch>
              <a:fillRect/>
            </a:stretch>
          </p:blipFill>
          <p:spPr bwMode="auto">
            <a:xfrm>
              <a:off x="3684540" y="441969"/>
              <a:ext cx="5351956" cy="2482975"/>
            </a:xfrm>
            <a:prstGeom prst="rect">
              <a:avLst/>
            </a:prstGeom>
            <a:noFill/>
          </p:spPr>
        </p:pic>
        <p:pic>
          <p:nvPicPr>
            <p:cNvPr id="17" name="Picture 4" descr="http://www.ospid.com/blog/wp-content/uploads/2011/12/standard-output.png">
              <a:extLst>
                <a:ext uri="{FF2B5EF4-FFF2-40B4-BE49-F238E27FC236}">
                  <a16:creationId xmlns:a16="http://schemas.microsoft.com/office/drawing/2014/main" id="{283B68FB-D30A-498F-A8CE-B677B55A44D1}"/>
                </a:ext>
              </a:extLst>
            </p:cNvPr>
            <p:cNvPicPr>
              <a:picLocks noChangeAspect="1" noChangeArrowheads="1"/>
            </p:cNvPicPr>
            <p:nvPr/>
          </p:nvPicPr>
          <p:blipFill>
            <a:blip r:embed="rId4" cstate="print"/>
            <a:srcRect t="-1079"/>
            <a:stretch>
              <a:fillRect/>
            </a:stretch>
          </p:blipFill>
          <p:spPr bwMode="auto">
            <a:xfrm>
              <a:off x="3707904" y="3501008"/>
              <a:ext cx="5436096" cy="2520280"/>
            </a:xfrm>
            <a:prstGeom prst="rect">
              <a:avLst/>
            </a:prstGeom>
            <a:noFill/>
          </p:spPr>
        </p:pic>
      </p:grpSp>
      <p:sp>
        <p:nvSpPr>
          <p:cNvPr id="8" name="CuadroTexto 7">
            <a:extLst>
              <a:ext uri="{FF2B5EF4-FFF2-40B4-BE49-F238E27FC236}">
                <a16:creationId xmlns:a16="http://schemas.microsoft.com/office/drawing/2014/main" id="{70852927-7908-4F1C-9BAD-795363E55AFB}"/>
              </a:ext>
            </a:extLst>
          </p:cNvPr>
          <p:cNvSpPr txBox="1"/>
          <p:nvPr/>
        </p:nvSpPr>
        <p:spPr>
          <a:xfrm>
            <a:off x="6456121" y="3244334"/>
            <a:ext cx="2474716" cy="369332"/>
          </a:xfrm>
          <a:prstGeom prst="rect">
            <a:avLst/>
          </a:prstGeom>
          <a:noFill/>
        </p:spPr>
        <p:txBody>
          <a:bodyPr wrap="none" rtlCol="0">
            <a:spAutoFit/>
          </a:bodyPr>
          <a:lstStyle/>
          <a:p>
            <a:r>
              <a:rPr lang="es-ES" dirty="0"/>
              <a:t>Referencia y valor actual</a:t>
            </a:r>
          </a:p>
        </p:txBody>
      </p:sp>
      <p:sp>
        <p:nvSpPr>
          <p:cNvPr id="18" name="CuadroTexto 17">
            <a:extLst>
              <a:ext uri="{FF2B5EF4-FFF2-40B4-BE49-F238E27FC236}">
                <a16:creationId xmlns:a16="http://schemas.microsoft.com/office/drawing/2014/main" id="{6EBAB612-0FCA-48CE-AF2E-A50BE215A073}"/>
              </a:ext>
            </a:extLst>
          </p:cNvPr>
          <p:cNvSpPr txBox="1"/>
          <p:nvPr/>
        </p:nvSpPr>
        <p:spPr>
          <a:xfrm>
            <a:off x="6456121" y="5281215"/>
            <a:ext cx="1892121" cy="369332"/>
          </a:xfrm>
          <a:prstGeom prst="rect">
            <a:avLst/>
          </a:prstGeom>
          <a:noFill/>
        </p:spPr>
        <p:txBody>
          <a:bodyPr wrap="none" rtlCol="0">
            <a:spAutoFit/>
          </a:bodyPr>
          <a:lstStyle/>
          <a:p>
            <a:r>
              <a:rPr lang="es-ES" dirty="0"/>
              <a:t>Salida controlador</a:t>
            </a:r>
          </a:p>
        </p:txBody>
      </p:sp>
    </p:spTree>
    <p:extLst>
      <p:ext uri="{BB962C8B-B14F-4D97-AF65-F5344CB8AC3E}">
        <p14:creationId xmlns:p14="http://schemas.microsoft.com/office/powerpoint/2010/main" val="251771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88109" y="2090806"/>
            <a:ext cx="4412185" cy="1362075"/>
          </a:xfrm>
        </p:spPr>
        <p:txBody>
          <a:bodyPr/>
          <a:lstStyle/>
          <a:p>
            <a:r>
              <a:rPr lang="es-ES" dirty="0"/>
              <a:t>Noción de sistema</a:t>
            </a:r>
            <a:endParaRPr lang="en-US" dirty="0"/>
          </a:p>
        </p:txBody>
      </p:sp>
      <p:sp>
        <p:nvSpPr>
          <p:cNvPr id="7" name="Content Placeholder 6"/>
          <p:cNvSpPr>
            <a:spLocks noGrp="1"/>
          </p:cNvSpPr>
          <p:nvPr>
            <p:ph sz="quarter" idx="10"/>
          </p:nvPr>
        </p:nvSpPr>
        <p:spPr/>
        <p:txBody>
          <a:bodyPr>
            <a:normAutofit fontScale="77500" lnSpcReduction="20000"/>
          </a:bodyPr>
          <a:lstStyle/>
          <a:p>
            <a:r>
              <a:rPr lang="en-US"/>
              <a:t>1.1</a:t>
            </a:r>
            <a:endParaRPr lang="en-US" dirty="0"/>
          </a:p>
        </p:txBody>
      </p:sp>
    </p:spTree>
    <p:extLst>
      <p:ext uri="{BB962C8B-B14F-4D97-AF65-F5344CB8AC3E}">
        <p14:creationId xmlns:p14="http://schemas.microsoft.com/office/powerpoint/2010/main" val="2050859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768361-39BF-4912-B904-945414E590E9}"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40</a:t>
            </a:fld>
            <a:endParaRPr lang="en-US"/>
          </a:p>
        </p:txBody>
      </p:sp>
      <p:sp>
        <p:nvSpPr>
          <p:cNvPr id="5" name="Title 4"/>
          <p:cNvSpPr>
            <a:spLocks noGrp="1"/>
          </p:cNvSpPr>
          <p:nvPr>
            <p:ph type="title"/>
          </p:nvPr>
        </p:nvSpPr>
        <p:spPr/>
        <p:txBody>
          <a:bodyPr/>
          <a:lstStyle/>
          <a:p>
            <a:r>
              <a:rPr lang="es-ES" dirty="0"/>
              <a:t>Control ON-OFF</a:t>
            </a:r>
            <a:endParaRPr lang="en-US" dirty="0"/>
          </a:p>
        </p:txBody>
      </p:sp>
      <p:pic>
        <p:nvPicPr>
          <p:cNvPr id="7" name="Imagen 6">
            <a:extLst>
              <a:ext uri="{FF2B5EF4-FFF2-40B4-BE49-F238E27FC236}">
                <a16:creationId xmlns:a16="http://schemas.microsoft.com/office/drawing/2014/main" id="{ED9E6122-75C6-4366-A6BF-97455B0EDF72}"/>
              </a:ext>
            </a:extLst>
          </p:cNvPr>
          <p:cNvPicPr>
            <a:picLocks noChangeAspect="1"/>
          </p:cNvPicPr>
          <p:nvPr/>
        </p:nvPicPr>
        <p:blipFill>
          <a:blip r:embed="rId3"/>
          <a:stretch>
            <a:fillRect/>
          </a:stretch>
        </p:blipFill>
        <p:spPr>
          <a:xfrm>
            <a:off x="1049637" y="2033685"/>
            <a:ext cx="6409481" cy="3431674"/>
          </a:xfrm>
          <a:prstGeom prst="rect">
            <a:avLst/>
          </a:prstGeom>
        </p:spPr>
      </p:pic>
      <p:sp>
        <p:nvSpPr>
          <p:cNvPr id="8" name="Content Placeholder 5">
            <a:extLst>
              <a:ext uri="{FF2B5EF4-FFF2-40B4-BE49-F238E27FC236}">
                <a16:creationId xmlns:a16="http://schemas.microsoft.com/office/drawing/2014/main" id="{51F4EB33-995C-440A-AAAD-B806BB681DC5}"/>
              </a:ext>
            </a:extLst>
          </p:cNvPr>
          <p:cNvSpPr>
            <a:spLocks noGrp="1"/>
          </p:cNvSpPr>
          <p:nvPr>
            <p:ph sz="quarter" idx="13"/>
          </p:nvPr>
        </p:nvSpPr>
        <p:spPr>
          <a:xfrm>
            <a:off x="422031" y="1275347"/>
            <a:ext cx="8299939" cy="4812716"/>
          </a:xfrm>
        </p:spPr>
        <p:txBody>
          <a:bodyPr>
            <a:normAutofit/>
          </a:bodyPr>
          <a:lstStyle/>
          <a:p>
            <a:pPr marL="457188" lvl="1" indent="0" algn="just">
              <a:lnSpc>
                <a:spcPct val="120000"/>
              </a:lnSpc>
              <a:buNone/>
            </a:pPr>
            <a:r>
              <a:rPr lang="es-ES" b="1" u="sng" dirty="0"/>
              <a:t>Ejemplo</a:t>
            </a:r>
          </a:p>
          <a:p>
            <a:pPr marL="0" indent="0">
              <a:lnSpc>
                <a:spcPct val="120000"/>
              </a:lnSpc>
              <a:buNone/>
            </a:pPr>
            <a:endParaRPr lang="en-US" dirty="0"/>
          </a:p>
        </p:txBody>
      </p:sp>
    </p:spTree>
    <p:extLst>
      <p:ext uri="{BB962C8B-B14F-4D97-AF65-F5344CB8AC3E}">
        <p14:creationId xmlns:p14="http://schemas.microsoft.com/office/powerpoint/2010/main" val="206690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A18B13-6EFF-4D41-B1FA-1190EA85DF81}"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41</a:t>
            </a:fld>
            <a:endParaRPr lang="en-US"/>
          </a:p>
        </p:txBody>
      </p:sp>
      <p:sp>
        <p:nvSpPr>
          <p:cNvPr id="5" name="Title 4"/>
          <p:cNvSpPr>
            <a:spLocks noGrp="1"/>
          </p:cNvSpPr>
          <p:nvPr>
            <p:ph type="title"/>
          </p:nvPr>
        </p:nvSpPr>
        <p:spPr/>
        <p:txBody>
          <a:bodyPr/>
          <a:lstStyle/>
          <a:p>
            <a:r>
              <a:rPr lang="es-ES" dirty="0"/>
              <a:t>Control ON-OFF</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422031" y="1275347"/>
            <a:ext cx="8299939" cy="4812716"/>
          </a:xfrm>
        </p:spPr>
        <p:txBody>
          <a:bodyPr>
            <a:normAutofit/>
          </a:bodyPr>
          <a:lstStyle/>
          <a:p>
            <a:pPr marL="457188" lvl="1" indent="0" algn="just">
              <a:lnSpc>
                <a:spcPct val="120000"/>
              </a:lnSpc>
              <a:buNone/>
            </a:pPr>
            <a:r>
              <a:rPr lang="es-ES" b="1" u="sng" dirty="0"/>
              <a:t>Control ON-OFF con histéresis</a:t>
            </a:r>
          </a:p>
          <a:p>
            <a:pPr marL="457188" lvl="1" indent="0" algn="just">
              <a:lnSpc>
                <a:spcPct val="120000"/>
              </a:lnSpc>
              <a:buNone/>
            </a:pPr>
            <a:r>
              <a:rPr lang="es-ES" dirty="0"/>
              <a:t>Para reducir la frecuencia de conmutación encendido/apagado, se introduce una histéresis.</a:t>
            </a:r>
          </a:p>
          <a:p>
            <a:pPr marL="457188" lvl="1" indent="0" algn="just">
              <a:lnSpc>
                <a:spcPct val="120000"/>
              </a:lnSpc>
              <a:buNone/>
            </a:pPr>
            <a:r>
              <a:rPr lang="es-ES" dirty="0"/>
              <a:t>Por el contrario, la amplitud de la oscilación aumenta.</a:t>
            </a:r>
          </a:p>
          <a:p>
            <a:pPr lvl="1" algn="just">
              <a:lnSpc>
                <a:spcPct val="120000"/>
              </a:lnSpc>
            </a:pPr>
            <a:endParaRPr lang="es-ES" dirty="0"/>
          </a:p>
          <a:p>
            <a:pPr marL="0" indent="0">
              <a:lnSpc>
                <a:spcPct val="120000"/>
              </a:lnSpc>
              <a:buNone/>
            </a:pPr>
            <a:endParaRPr lang="en-US" dirty="0"/>
          </a:p>
        </p:txBody>
      </p:sp>
      <p:pic>
        <p:nvPicPr>
          <p:cNvPr id="12" name="Imagen 11">
            <a:extLst>
              <a:ext uri="{FF2B5EF4-FFF2-40B4-BE49-F238E27FC236}">
                <a16:creationId xmlns:a16="http://schemas.microsoft.com/office/drawing/2014/main" id="{1589952F-F74B-446E-A6B8-6C1FCD7123A3}"/>
              </a:ext>
            </a:extLst>
          </p:cNvPr>
          <p:cNvPicPr>
            <a:picLocks noChangeAspect="1"/>
          </p:cNvPicPr>
          <p:nvPr/>
        </p:nvPicPr>
        <p:blipFill>
          <a:blip r:embed="rId3"/>
          <a:stretch>
            <a:fillRect/>
          </a:stretch>
        </p:blipFill>
        <p:spPr>
          <a:xfrm>
            <a:off x="797005" y="3281777"/>
            <a:ext cx="3617289" cy="2564438"/>
          </a:xfrm>
          <a:prstGeom prst="rect">
            <a:avLst/>
          </a:prstGeom>
        </p:spPr>
      </p:pic>
      <p:sp>
        <p:nvSpPr>
          <p:cNvPr id="6" name="CuadroTexto 5">
            <a:extLst>
              <a:ext uri="{FF2B5EF4-FFF2-40B4-BE49-F238E27FC236}">
                <a16:creationId xmlns:a16="http://schemas.microsoft.com/office/drawing/2014/main" id="{CB8F5FDF-1030-417F-9E04-3D8C783E62E2}"/>
              </a:ext>
            </a:extLst>
          </p:cNvPr>
          <p:cNvSpPr txBox="1"/>
          <p:nvPr/>
        </p:nvSpPr>
        <p:spPr>
          <a:xfrm>
            <a:off x="4414294" y="3590154"/>
            <a:ext cx="4067139" cy="1600438"/>
          </a:xfrm>
          <a:prstGeom prst="rect">
            <a:avLst/>
          </a:prstGeom>
          <a:noFill/>
        </p:spPr>
        <p:txBody>
          <a:bodyPr wrap="none" rtlCol="0">
            <a:spAutoFit/>
          </a:bodyPr>
          <a:lstStyle/>
          <a:p>
            <a:pPr marL="742932" marR="0" lvl="1" indent="-285744" algn="just" defTabSz="457189" rtl="0" eaLnBrk="1" fontAlgn="auto" latinLnBrk="0" hangingPunct="1">
              <a:lnSpc>
                <a:spcPct val="120000"/>
              </a:lnSpc>
              <a:spcBef>
                <a:spcPct val="20000"/>
              </a:spcBef>
              <a:spcAft>
                <a:spcPts val="0"/>
              </a:spcAft>
              <a:buClr>
                <a:srgbClr val="00A3AE"/>
              </a:buClr>
              <a:buSzTx/>
              <a:buFont typeface="Arial" panose="020B0604020202020204" pitchFamily="34" charset="0"/>
              <a:buChar char="•"/>
              <a:tabLst/>
              <a:defRPr/>
            </a:pPr>
            <a:endParaRPr kumimoji="0" lang="es-ES" sz="2000" b="0" i="0" u="none" strike="noStrike" kern="1200" cap="none" spc="0" normalizeH="0" baseline="0" noProof="0" dirty="0">
              <a:ln>
                <a:noFill/>
              </a:ln>
              <a:solidFill>
                <a:srgbClr val="004851"/>
              </a:solidFill>
              <a:effectLst/>
              <a:uLnTx/>
              <a:uFillTx/>
              <a:latin typeface="Arial" panose="020B0604020202020204" pitchFamily="34" charset="0"/>
              <a:cs typeface="Arial" panose="020B0604020202020204" pitchFamily="34" charset="0"/>
            </a:endParaRPr>
          </a:p>
          <a:p>
            <a:pPr marL="742932" marR="0" lvl="1" indent="-285744" algn="just" defTabSz="457189" rtl="0" eaLnBrk="1" fontAlgn="auto" latinLnBrk="0" hangingPunct="1">
              <a:lnSpc>
                <a:spcPct val="120000"/>
              </a:lnSpc>
              <a:spcBef>
                <a:spcPct val="20000"/>
              </a:spcBef>
              <a:spcAft>
                <a:spcPts val="0"/>
              </a:spcAft>
              <a:buClr>
                <a:srgbClr val="00A3AE"/>
              </a:buClr>
              <a:buSzTx/>
              <a:buFont typeface="Arial" panose="020B0604020202020204" pitchFamily="34" charset="0"/>
              <a:buChar char="•"/>
              <a:tabLst/>
              <a:defRPr/>
            </a:pPr>
            <a:r>
              <a:rPr kumimoji="0" lang="es-ES" sz="2000" b="0" i="0" u="none" strike="noStrike" kern="1200" cap="none" spc="0" normalizeH="0" baseline="0" noProof="0" dirty="0">
                <a:ln>
                  <a:noFill/>
                </a:ln>
                <a:solidFill>
                  <a:srgbClr val="004851"/>
                </a:solidFill>
                <a:effectLst/>
                <a:uLnTx/>
                <a:uFillTx/>
                <a:latin typeface="Arial" panose="020B0604020202020204" pitchFamily="34" charset="0"/>
                <a:cs typeface="Arial" panose="020B0604020202020204" pitchFamily="34" charset="0"/>
              </a:rPr>
              <a:t>Si error &gt; H/2, Salida=ON</a:t>
            </a:r>
          </a:p>
          <a:p>
            <a:pPr marL="742932" marR="0" lvl="1" indent="-285744" algn="just" defTabSz="457189" rtl="0" eaLnBrk="1" fontAlgn="auto" latinLnBrk="0" hangingPunct="1">
              <a:lnSpc>
                <a:spcPct val="120000"/>
              </a:lnSpc>
              <a:spcBef>
                <a:spcPct val="20000"/>
              </a:spcBef>
              <a:spcAft>
                <a:spcPts val="0"/>
              </a:spcAft>
              <a:buClr>
                <a:srgbClr val="00A3AE"/>
              </a:buClr>
              <a:buSzTx/>
              <a:buFont typeface="Arial" panose="020B0604020202020204" pitchFamily="34" charset="0"/>
              <a:buChar char="•"/>
              <a:tabLst/>
              <a:defRPr/>
            </a:pPr>
            <a:r>
              <a:rPr kumimoji="0" lang="es-ES" sz="2000" b="0" i="0" u="none" strike="noStrike" kern="1200" cap="none" spc="0" normalizeH="0" baseline="0" noProof="0" dirty="0">
                <a:ln>
                  <a:noFill/>
                </a:ln>
                <a:solidFill>
                  <a:srgbClr val="004851"/>
                </a:solidFill>
                <a:effectLst/>
                <a:uLnTx/>
                <a:uFillTx/>
                <a:latin typeface="Arial" panose="020B0604020202020204" pitchFamily="34" charset="0"/>
                <a:cs typeface="Arial" panose="020B0604020202020204" pitchFamily="34" charset="0"/>
              </a:rPr>
              <a:t>Si error &lt; </a:t>
            </a:r>
            <a:r>
              <a:rPr lang="es-ES" sz="2000" dirty="0">
                <a:solidFill>
                  <a:srgbClr val="004851"/>
                </a:solidFill>
                <a:latin typeface="Arial" panose="020B0604020202020204" pitchFamily="34" charset="0"/>
                <a:cs typeface="Arial" panose="020B0604020202020204" pitchFamily="34" charset="0"/>
              </a:rPr>
              <a:t>-H/2</a:t>
            </a:r>
            <a:r>
              <a:rPr kumimoji="0" lang="es-ES" sz="2000" b="0" i="0" u="none" strike="noStrike" kern="1200" cap="none" spc="0" normalizeH="0" baseline="0" noProof="0" dirty="0">
                <a:ln>
                  <a:noFill/>
                </a:ln>
                <a:solidFill>
                  <a:srgbClr val="004851"/>
                </a:solidFill>
                <a:effectLst/>
                <a:uLnTx/>
                <a:uFillTx/>
                <a:latin typeface="Arial" panose="020B0604020202020204" pitchFamily="34" charset="0"/>
                <a:cs typeface="Arial" panose="020B0604020202020204" pitchFamily="34" charset="0"/>
              </a:rPr>
              <a:t>, Salida=OFF</a:t>
            </a:r>
          </a:p>
          <a:p>
            <a:endParaRPr lang="es-ES" dirty="0"/>
          </a:p>
        </p:txBody>
      </p:sp>
    </p:spTree>
    <p:extLst>
      <p:ext uri="{BB962C8B-B14F-4D97-AF65-F5344CB8AC3E}">
        <p14:creationId xmlns:p14="http://schemas.microsoft.com/office/powerpoint/2010/main" val="1613783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A195AE-3F2C-4B12-A14E-20362CDDFA23}"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42</a:t>
            </a:fld>
            <a:endParaRPr lang="en-US"/>
          </a:p>
        </p:txBody>
      </p:sp>
      <p:sp>
        <p:nvSpPr>
          <p:cNvPr id="5" name="Title 4"/>
          <p:cNvSpPr>
            <a:spLocks noGrp="1"/>
          </p:cNvSpPr>
          <p:nvPr>
            <p:ph type="title"/>
          </p:nvPr>
        </p:nvSpPr>
        <p:spPr/>
        <p:txBody>
          <a:bodyPr/>
          <a:lstStyle/>
          <a:p>
            <a:r>
              <a:rPr lang="es-ES" dirty="0"/>
              <a:t>Control ON-OFF</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422031" y="1275347"/>
            <a:ext cx="8299939" cy="4812716"/>
          </a:xfrm>
        </p:spPr>
        <p:txBody>
          <a:bodyPr>
            <a:normAutofit/>
          </a:bodyPr>
          <a:lstStyle/>
          <a:p>
            <a:pPr marL="457188" lvl="1" indent="0" algn="just">
              <a:lnSpc>
                <a:spcPct val="120000"/>
              </a:lnSpc>
              <a:buNone/>
            </a:pPr>
            <a:r>
              <a:rPr lang="es-ES" b="1" u="sng" dirty="0"/>
              <a:t>Control ON-OFF con histéresis</a:t>
            </a:r>
          </a:p>
          <a:p>
            <a:pPr marL="457188" lvl="1" indent="0" algn="just">
              <a:lnSpc>
                <a:spcPct val="120000"/>
              </a:lnSpc>
              <a:buNone/>
            </a:pPr>
            <a:endParaRPr lang="es-ES" dirty="0"/>
          </a:p>
          <a:p>
            <a:pPr lvl="1" algn="just">
              <a:lnSpc>
                <a:spcPct val="120000"/>
              </a:lnSpc>
            </a:pPr>
            <a:endParaRPr lang="es-ES" dirty="0"/>
          </a:p>
          <a:p>
            <a:pPr marL="0" indent="0">
              <a:lnSpc>
                <a:spcPct val="120000"/>
              </a:lnSpc>
              <a:buNone/>
            </a:pPr>
            <a:endParaRPr lang="en-US" dirty="0"/>
          </a:p>
        </p:txBody>
      </p:sp>
      <p:pic>
        <p:nvPicPr>
          <p:cNvPr id="9" name="Imagen 8">
            <a:extLst>
              <a:ext uri="{FF2B5EF4-FFF2-40B4-BE49-F238E27FC236}">
                <a16:creationId xmlns:a16="http://schemas.microsoft.com/office/drawing/2014/main" id="{4AD17C45-ECB7-47F8-98D3-C989F4FF6037}"/>
              </a:ext>
            </a:extLst>
          </p:cNvPr>
          <p:cNvPicPr>
            <a:picLocks noChangeAspect="1"/>
          </p:cNvPicPr>
          <p:nvPr/>
        </p:nvPicPr>
        <p:blipFill>
          <a:blip r:embed="rId3"/>
          <a:stretch>
            <a:fillRect/>
          </a:stretch>
        </p:blipFill>
        <p:spPr>
          <a:xfrm>
            <a:off x="4571999" y="2681056"/>
            <a:ext cx="4019086" cy="3038238"/>
          </a:xfrm>
          <a:prstGeom prst="rect">
            <a:avLst/>
          </a:prstGeom>
        </p:spPr>
      </p:pic>
      <p:pic>
        <p:nvPicPr>
          <p:cNvPr id="10" name="Picture 3">
            <a:extLst>
              <a:ext uri="{FF2B5EF4-FFF2-40B4-BE49-F238E27FC236}">
                <a16:creationId xmlns:a16="http://schemas.microsoft.com/office/drawing/2014/main" id="{A40C2F25-CAA8-4F4E-9CF1-3B47A70EEE1F}"/>
              </a:ext>
            </a:extLst>
          </p:cNvPr>
          <p:cNvPicPr>
            <a:picLocks noChangeAspect="1" noChangeArrowheads="1"/>
          </p:cNvPicPr>
          <p:nvPr/>
        </p:nvPicPr>
        <p:blipFill rotWithShape="1">
          <a:blip r:embed="rId4" cstate="print"/>
          <a:srcRect l="4707" t="2192" r="42044" b="15813"/>
          <a:stretch/>
        </p:blipFill>
        <p:spPr bwMode="auto">
          <a:xfrm>
            <a:off x="364648" y="2468979"/>
            <a:ext cx="4207351" cy="3280017"/>
          </a:xfrm>
          <a:prstGeom prst="rect">
            <a:avLst/>
          </a:prstGeom>
          <a:noFill/>
          <a:ln w="9525">
            <a:noFill/>
            <a:miter lim="800000"/>
            <a:headEnd/>
            <a:tailEnd/>
          </a:ln>
        </p:spPr>
      </p:pic>
      <p:sp>
        <p:nvSpPr>
          <p:cNvPr id="7" name="CuadroTexto 6">
            <a:extLst>
              <a:ext uri="{FF2B5EF4-FFF2-40B4-BE49-F238E27FC236}">
                <a16:creationId xmlns:a16="http://schemas.microsoft.com/office/drawing/2014/main" id="{45118B9C-BC1E-4E05-8D7C-F14ECFBA8348}"/>
              </a:ext>
            </a:extLst>
          </p:cNvPr>
          <p:cNvSpPr txBox="1"/>
          <p:nvPr/>
        </p:nvSpPr>
        <p:spPr>
          <a:xfrm>
            <a:off x="1770888" y="2089950"/>
            <a:ext cx="1534972" cy="400110"/>
          </a:xfrm>
          <a:prstGeom prst="rect">
            <a:avLst/>
          </a:prstGeom>
          <a:noFill/>
        </p:spPr>
        <p:txBody>
          <a:bodyPr wrap="none" rtlCol="0">
            <a:spAutoFit/>
          </a:bodyPr>
          <a:lstStyle/>
          <a:p>
            <a:r>
              <a:rPr lang="es-ES" sz="2000" dirty="0"/>
              <a:t>Sin histéresis</a:t>
            </a:r>
          </a:p>
        </p:txBody>
      </p:sp>
      <p:sp>
        <p:nvSpPr>
          <p:cNvPr id="13" name="CuadroTexto 12">
            <a:extLst>
              <a:ext uri="{FF2B5EF4-FFF2-40B4-BE49-F238E27FC236}">
                <a16:creationId xmlns:a16="http://schemas.microsoft.com/office/drawing/2014/main" id="{0FA1D4D6-6411-460B-8D48-E3200C577E3A}"/>
              </a:ext>
            </a:extLst>
          </p:cNvPr>
          <p:cNvSpPr txBox="1"/>
          <p:nvPr/>
        </p:nvSpPr>
        <p:spPr>
          <a:xfrm>
            <a:off x="5840826" y="2103345"/>
            <a:ext cx="1627946" cy="400110"/>
          </a:xfrm>
          <a:prstGeom prst="rect">
            <a:avLst/>
          </a:prstGeom>
          <a:noFill/>
        </p:spPr>
        <p:txBody>
          <a:bodyPr wrap="none" rtlCol="0">
            <a:spAutoFit/>
          </a:bodyPr>
          <a:lstStyle/>
          <a:p>
            <a:r>
              <a:rPr lang="es-ES" sz="2000" dirty="0"/>
              <a:t>Con histéresis</a:t>
            </a:r>
          </a:p>
        </p:txBody>
      </p:sp>
    </p:spTree>
    <p:extLst>
      <p:ext uri="{BB962C8B-B14F-4D97-AF65-F5344CB8AC3E}">
        <p14:creationId xmlns:p14="http://schemas.microsoft.com/office/powerpoint/2010/main" val="1593820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87FC96-726E-47B1-A8AB-CCC390F1DC42}"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43</a:t>
            </a:fld>
            <a:endParaRPr lang="en-US"/>
          </a:p>
        </p:txBody>
      </p:sp>
      <p:sp>
        <p:nvSpPr>
          <p:cNvPr id="5" name="Title 4"/>
          <p:cNvSpPr>
            <a:spLocks noGrp="1"/>
          </p:cNvSpPr>
          <p:nvPr>
            <p:ph type="title"/>
          </p:nvPr>
        </p:nvSpPr>
        <p:spPr/>
        <p:txBody>
          <a:bodyPr/>
          <a:lstStyle/>
          <a:p>
            <a:r>
              <a:rPr lang="es-ES" dirty="0"/>
              <a:t>Control ON-OFF</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91441" y="1275347"/>
            <a:ext cx="8630530" cy="4812716"/>
          </a:xfrm>
        </p:spPr>
        <p:txBody>
          <a:bodyPr>
            <a:normAutofit/>
          </a:bodyPr>
          <a:lstStyle/>
          <a:p>
            <a:pPr marL="457188" lvl="1" indent="0" algn="just">
              <a:lnSpc>
                <a:spcPct val="120000"/>
              </a:lnSpc>
              <a:buNone/>
            </a:pPr>
            <a:r>
              <a:rPr lang="es-ES" b="1" u="sng" dirty="0"/>
              <a:t>Desventajas control ON-OFF</a:t>
            </a:r>
          </a:p>
          <a:p>
            <a:pPr marL="457188" lvl="1" indent="0" algn="just">
              <a:lnSpc>
                <a:spcPct val="120000"/>
              </a:lnSpc>
              <a:buNone/>
            </a:pPr>
            <a:r>
              <a:rPr lang="es-ES" dirty="0"/>
              <a:t>Se da una oscilación permanente que no se puede eliminar. No es deseable en muchos sistemas de control.</a:t>
            </a:r>
          </a:p>
          <a:p>
            <a:pPr marL="457188" lvl="1" indent="0" algn="just">
              <a:lnSpc>
                <a:spcPct val="120000"/>
              </a:lnSpc>
              <a:buNone/>
            </a:pPr>
            <a:r>
              <a:rPr lang="es-ES" dirty="0"/>
              <a:t>Una frecuencia de conmutación alta supone una vida útil baja de los componentes (contactores, válvulas…) ya que poseen un número máximo de conmutaciones.</a:t>
            </a:r>
          </a:p>
          <a:p>
            <a:pPr marL="457188" lvl="1" indent="0" algn="just">
              <a:lnSpc>
                <a:spcPct val="120000"/>
              </a:lnSpc>
              <a:buNone/>
            </a:pPr>
            <a:endParaRPr lang="es-ES" dirty="0"/>
          </a:p>
          <a:p>
            <a:pPr marL="0" indent="0">
              <a:lnSpc>
                <a:spcPct val="120000"/>
              </a:lnSpc>
              <a:buNone/>
            </a:pPr>
            <a:endParaRPr lang="en-US" dirty="0"/>
          </a:p>
        </p:txBody>
      </p:sp>
    </p:spTree>
    <p:extLst>
      <p:ext uri="{BB962C8B-B14F-4D97-AF65-F5344CB8AC3E}">
        <p14:creationId xmlns:p14="http://schemas.microsoft.com/office/powerpoint/2010/main" val="3163142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1057" y="224387"/>
            <a:ext cx="7746305" cy="428157"/>
          </a:xfrm>
        </p:spPr>
        <p:txBody>
          <a:bodyPr/>
          <a:lstStyle/>
          <a:p>
            <a:r>
              <a:rPr lang="es-ES_tradnl" dirty="0">
                <a:latin typeface="Arial Black"/>
              </a:rPr>
              <a:t>Efecto de incrementar la histéresis</a:t>
            </a:r>
            <a:endParaRPr lang="es-ES_tradnl" dirty="0"/>
          </a:p>
        </p:txBody>
      </p:sp>
      <p:sp>
        <p:nvSpPr>
          <p:cNvPr id="3" name="Marcador de fecha 2"/>
          <p:cNvSpPr>
            <a:spLocks noGrp="1"/>
          </p:cNvSpPr>
          <p:nvPr>
            <p:ph type="dt" sz="half" idx="10"/>
          </p:nvPr>
        </p:nvSpPr>
        <p:spPr>
          <a:xfrm>
            <a:off x="1314881" y="6023127"/>
            <a:ext cx="1180893" cy="337038"/>
          </a:xfrm>
        </p:spPr>
        <p:txBody>
          <a:bodyPr/>
          <a:lstStyle/>
          <a:p>
            <a:fld id="{C6DFF4E2-18D4-4589-B159-36CAE86A4FBA}" type="datetime3">
              <a:rPr lang="es-ES_tradnl" smtClean="0"/>
              <a:t>27.10.25</a:t>
            </a:fld>
            <a:endParaRPr lang="en-US" dirty="0"/>
          </a:p>
        </p:txBody>
      </p:sp>
      <p:sp>
        <p:nvSpPr>
          <p:cNvPr id="4" name="Marcador de pie de página 3"/>
          <p:cNvSpPr>
            <a:spLocks noGrp="1"/>
          </p:cNvSpPr>
          <p:nvPr>
            <p:ph type="ftr" sz="quarter" idx="11"/>
          </p:nvPr>
        </p:nvSpPr>
        <p:spPr>
          <a:xfrm>
            <a:off x="3028375" y="6023127"/>
            <a:ext cx="4777367" cy="337038"/>
          </a:xfrm>
        </p:spPr>
        <p:txBody>
          <a:bodyPr/>
          <a:lstStyle/>
          <a:p>
            <a:r>
              <a:rPr lang="en-US"/>
              <a:t>CFGS Mecatrónica Industrial- Amazon-MGEP</a:t>
            </a:r>
            <a:endParaRPr lang="en-US" dirty="0"/>
          </a:p>
        </p:txBody>
      </p:sp>
      <p:sp>
        <p:nvSpPr>
          <p:cNvPr id="5" name="Marcador de número de diapositiva 4"/>
          <p:cNvSpPr>
            <a:spLocks noGrp="1"/>
          </p:cNvSpPr>
          <p:nvPr>
            <p:ph type="sldNum" sz="quarter" idx="12"/>
          </p:nvPr>
        </p:nvSpPr>
        <p:spPr/>
        <p:txBody>
          <a:bodyPr/>
          <a:lstStyle/>
          <a:p>
            <a:fld id="{F7356FEA-1119-414E-9BDA-0F3F06B9EA58}" type="slidenum">
              <a:rPr lang="en-US" smtClean="0"/>
              <a:pPr/>
              <a:t>44</a:t>
            </a:fld>
            <a:endParaRPr lang="en-US"/>
          </a:p>
        </p:txBody>
      </p:sp>
      <p:pic>
        <p:nvPicPr>
          <p:cNvPr id="6" name="Imagen 5"/>
          <p:cNvPicPr>
            <a:picLocks noChangeAspect="1"/>
          </p:cNvPicPr>
          <p:nvPr/>
        </p:nvPicPr>
        <p:blipFill>
          <a:blip r:embed="rId2"/>
          <a:stretch>
            <a:fillRect/>
          </a:stretch>
        </p:blipFill>
        <p:spPr>
          <a:xfrm>
            <a:off x="1070797" y="1167294"/>
            <a:ext cx="7338344" cy="3815489"/>
          </a:xfrm>
          <a:prstGeom prst="rect">
            <a:avLst/>
          </a:prstGeom>
        </p:spPr>
      </p:pic>
      <p:pic>
        <p:nvPicPr>
          <p:cNvPr id="8" name="Imagen 7"/>
          <p:cNvPicPr>
            <a:picLocks noChangeAspect="1"/>
          </p:cNvPicPr>
          <p:nvPr/>
        </p:nvPicPr>
        <p:blipFill rotWithShape="1">
          <a:blip r:embed="rId3"/>
          <a:srcRect l="371" t="14392" r="-371" b="-7136"/>
          <a:stretch/>
        </p:blipFill>
        <p:spPr>
          <a:xfrm>
            <a:off x="1070796" y="2673429"/>
            <a:ext cx="7338344" cy="3538634"/>
          </a:xfrm>
          <a:prstGeom prst="rect">
            <a:avLst/>
          </a:prstGeom>
          <a:ln>
            <a:solidFill>
              <a:schemeClr val="accent1"/>
            </a:solidFill>
          </a:ln>
        </p:spPr>
      </p:pic>
      <p:pic>
        <p:nvPicPr>
          <p:cNvPr id="9" name="Imagen 8"/>
          <p:cNvPicPr>
            <a:picLocks noChangeAspect="1"/>
          </p:cNvPicPr>
          <p:nvPr/>
        </p:nvPicPr>
        <p:blipFill rotWithShape="1">
          <a:blip r:embed="rId4"/>
          <a:srcRect t="19089"/>
          <a:stretch/>
        </p:blipFill>
        <p:spPr>
          <a:xfrm>
            <a:off x="1029954" y="3803382"/>
            <a:ext cx="7338344" cy="3087145"/>
          </a:xfrm>
          <a:prstGeom prst="rect">
            <a:avLst/>
          </a:prstGeom>
          <a:ln>
            <a:solidFill>
              <a:schemeClr val="accent1"/>
            </a:solidFill>
          </a:ln>
        </p:spPr>
      </p:pic>
    </p:spTree>
    <p:extLst>
      <p:ext uri="{BB962C8B-B14F-4D97-AF65-F5344CB8AC3E}">
        <p14:creationId xmlns:p14="http://schemas.microsoft.com/office/powerpoint/2010/main" val="4230973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9544A9-D809-443C-98FC-818E83A9D5A6}"/>
              </a:ext>
            </a:extLst>
          </p:cNvPr>
          <p:cNvSpPr>
            <a:spLocks noGrp="1"/>
          </p:cNvSpPr>
          <p:nvPr>
            <p:ph type="title"/>
          </p:nvPr>
        </p:nvSpPr>
        <p:spPr>
          <a:xfrm>
            <a:off x="193432" y="148187"/>
            <a:ext cx="7746305" cy="428157"/>
          </a:xfrm>
        </p:spPr>
        <p:txBody>
          <a:bodyPr/>
          <a:lstStyle/>
          <a:p>
            <a:r>
              <a:rPr lang="es-ES" dirty="0">
                <a:latin typeface="Arial Black"/>
              </a:rPr>
              <a:t>Ejercicio ON-OFF</a:t>
            </a:r>
            <a:endParaRPr lang="es-ES" dirty="0"/>
          </a:p>
        </p:txBody>
      </p:sp>
      <p:sp>
        <p:nvSpPr>
          <p:cNvPr id="3" name="Marcador de fecha 2">
            <a:extLst>
              <a:ext uri="{FF2B5EF4-FFF2-40B4-BE49-F238E27FC236}">
                <a16:creationId xmlns:a16="http://schemas.microsoft.com/office/drawing/2014/main" id="{6D48BA55-F877-0763-73D9-02FC22932E7D}"/>
              </a:ext>
            </a:extLst>
          </p:cNvPr>
          <p:cNvSpPr>
            <a:spLocks noGrp="1"/>
          </p:cNvSpPr>
          <p:nvPr>
            <p:ph type="dt" sz="half" idx="10"/>
          </p:nvPr>
        </p:nvSpPr>
        <p:spPr/>
        <p:txBody>
          <a:bodyPr/>
          <a:lstStyle/>
          <a:p>
            <a:fld id="{DCCF5AF7-FEE8-45F9-B6E5-BD73E097C396}" type="datetime3">
              <a:rPr lang="es-ES_tradnl" smtClean="0"/>
              <a:t>27.10.25</a:t>
            </a:fld>
            <a:endParaRPr lang="en-US" dirty="0"/>
          </a:p>
        </p:txBody>
      </p:sp>
      <p:sp>
        <p:nvSpPr>
          <p:cNvPr id="4" name="Marcador de pie de página 3">
            <a:extLst>
              <a:ext uri="{FF2B5EF4-FFF2-40B4-BE49-F238E27FC236}">
                <a16:creationId xmlns:a16="http://schemas.microsoft.com/office/drawing/2014/main" id="{E7D2C19C-32D9-D9C9-2108-9112EE2EDC9C}"/>
              </a:ext>
            </a:extLst>
          </p:cNvPr>
          <p:cNvSpPr>
            <a:spLocks noGrp="1"/>
          </p:cNvSpPr>
          <p:nvPr>
            <p:ph type="ftr" sz="quarter" idx="11"/>
          </p:nvPr>
        </p:nvSpPr>
        <p:spPr/>
        <p:txBody>
          <a:bodyPr/>
          <a:lstStyle/>
          <a:p>
            <a:r>
              <a:rPr lang="en-US"/>
              <a:t>CFGS Mecatrónica Industrial- Amazon-MGEP</a:t>
            </a:r>
            <a:endParaRPr lang="en-US" dirty="0"/>
          </a:p>
        </p:txBody>
      </p:sp>
      <p:sp>
        <p:nvSpPr>
          <p:cNvPr id="5" name="Marcador de número de diapositiva 4">
            <a:extLst>
              <a:ext uri="{FF2B5EF4-FFF2-40B4-BE49-F238E27FC236}">
                <a16:creationId xmlns:a16="http://schemas.microsoft.com/office/drawing/2014/main" id="{9208EC26-4378-FC4B-1685-58F87D313C6D}"/>
              </a:ext>
            </a:extLst>
          </p:cNvPr>
          <p:cNvSpPr>
            <a:spLocks noGrp="1"/>
          </p:cNvSpPr>
          <p:nvPr>
            <p:ph type="sldNum" sz="quarter" idx="12"/>
          </p:nvPr>
        </p:nvSpPr>
        <p:spPr/>
        <p:txBody>
          <a:bodyPr/>
          <a:lstStyle/>
          <a:p>
            <a:fld id="{F7356FEA-1119-414E-9BDA-0F3F06B9EA58}" type="slidenum">
              <a:rPr lang="en-US" smtClean="0"/>
              <a:pPr/>
              <a:t>45</a:t>
            </a:fld>
            <a:endParaRPr lang="en-US"/>
          </a:p>
        </p:txBody>
      </p:sp>
      <p:pic>
        <p:nvPicPr>
          <p:cNvPr id="6" name="Imagen 5" descr="Gráfico, Gráfico de líneas&#10;&#10;Descripción generada automáticamente">
            <a:extLst>
              <a:ext uri="{FF2B5EF4-FFF2-40B4-BE49-F238E27FC236}">
                <a16:creationId xmlns:a16="http://schemas.microsoft.com/office/drawing/2014/main" id="{F7DAA7F3-CC3A-3B2E-42BB-40D1F74513FD}"/>
              </a:ext>
            </a:extLst>
          </p:cNvPr>
          <p:cNvPicPr>
            <a:picLocks noChangeAspect="1"/>
          </p:cNvPicPr>
          <p:nvPr/>
        </p:nvPicPr>
        <p:blipFill>
          <a:blip r:embed="rId2"/>
          <a:stretch>
            <a:fillRect/>
          </a:stretch>
        </p:blipFill>
        <p:spPr>
          <a:xfrm>
            <a:off x="257175" y="1095375"/>
            <a:ext cx="7686675" cy="3714750"/>
          </a:xfrm>
          <a:prstGeom prst="rect">
            <a:avLst/>
          </a:prstGeom>
        </p:spPr>
      </p:pic>
      <p:pic>
        <p:nvPicPr>
          <p:cNvPr id="7" name="Imagen 6" descr="Gráfico, Gráfico de líneas&#10;&#10;Descripción generada automáticamente">
            <a:extLst>
              <a:ext uri="{FF2B5EF4-FFF2-40B4-BE49-F238E27FC236}">
                <a16:creationId xmlns:a16="http://schemas.microsoft.com/office/drawing/2014/main" id="{A596DD4B-DA64-657B-500D-D1AB33F9BEA7}"/>
              </a:ext>
            </a:extLst>
          </p:cNvPr>
          <p:cNvPicPr>
            <a:picLocks noChangeAspect="1"/>
          </p:cNvPicPr>
          <p:nvPr/>
        </p:nvPicPr>
        <p:blipFill>
          <a:blip r:embed="rId3"/>
          <a:stretch>
            <a:fillRect/>
          </a:stretch>
        </p:blipFill>
        <p:spPr>
          <a:xfrm>
            <a:off x="1809750" y="3781425"/>
            <a:ext cx="7239000" cy="3048000"/>
          </a:xfrm>
          <a:prstGeom prst="rect">
            <a:avLst/>
          </a:prstGeom>
        </p:spPr>
      </p:pic>
      <p:sp>
        <p:nvSpPr>
          <p:cNvPr id="8" name="CuadroTexto 7">
            <a:extLst>
              <a:ext uri="{FF2B5EF4-FFF2-40B4-BE49-F238E27FC236}">
                <a16:creationId xmlns:a16="http://schemas.microsoft.com/office/drawing/2014/main" id="{DDA047B5-A2CD-B10C-ED4A-831604E597EE}"/>
              </a:ext>
            </a:extLst>
          </p:cNvPr>
          <p:cNvSpPr txBox="1"/>
          <p:nvPr/>
        </p:nvSpPr>
        <p:spPr>
          <a:xfrm>
            <a:off x="1236753" y="576852"/>
            <a:ext cx="67792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cs typeface="Calibri"/>
              </a:rPr>
              <a:t>¿Cuál es el valor e histéresis que se aplica en este control </a:t>
            </a:r>
            <a:r>
              <a:rPr lang="es-ES" dirty="0" err="1">
                <a:cs typeface="Calibri"/>
              </a:rPr>
              <a:t>On</a:t>
            </a:r>
            <a:r>
              <a:rPr lang="es-ES" dirty="0">
                <a:cs typeface="Calibri"/>
              </a:rPr>
              <a:t>-OFF?</a:t>
            </a:r>
            <a:endParaRPr lang="es-ES" dirty="0"/>
          </a:p>
        </p:txBody>
      </p:sp>
    </p:spTree>
    <p:extLst>
      <p:ext uri="{BB962C8B-B14F-4D97-AF65-F5344CB8AC3E}">
        <p14:creationId xmlns:p14="http://schemas.microsoft.com/office/powerpoint/2010/main" val="2581861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88110" y="2090806"/>
            <a:ext cx="3915036" cy="1362075"/>
          </a:xfrm>
        </p:spPr>
        <p:txBody>
          <a:bodyPr/>
          <a:lstStyle/>
          <a:p>
            <a:r>
              <a:rPr lang="es-ES" dirty="0"/>
              <a:t>Control PID</a:t>
            </a:r>
          </a:p>
        </p:txBody>
      </p:sp>
      <p:sp>
        <p:nvSpPr>
          <p:cNvPr id="7" name="Content Placeholder 6"/>
          <p:cNvSpPr>
            <a:spLocks noGrp="1"/>
          </p:cNvSpPr>
          <p:nvPr>
            <p:ph sz="quarter" idx="10"/>
          </p:nvPr>
        </p:nvSpPr>
        <p:spPr/>
        <p:txBody>
          <a:bodyPr>
            <a:normAutofit fontScale="77500" lnSpcReduction="20000"/>
          </a:bodyPr>
          <a:lstStyle/>
          <a:p>
            <a:r>
              <a:rPr lang="en-US" dirty="0"/>
              <a:t>2.3</a:t>
            </a:r>
          </a:p>
        </p:txBody>
      </p:sp>
    </p:spTree>
    <p:extLst>
      <p:ext uri="{BB962C8B-B14F-4D97-AF65-F5344CB8AC3E}">
        <p14:creationId xmlns:p14="http://schemas.microsoft.com/office/powerpoint/2010/main" val="520190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AE9EC-F889-4250-BFCB-762EB24EB152}"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47</a:t>
            </a:fld>
            <a:endParaRPr lang="en-US"/>
          </a:p>
        </p:txBody>
      </p:sp>
      <p:sp>
        <p:nvSpPr>
          <p:cNvPr id="5" name="Title 4"/>
          <p:cNvSpPr>
            <a:spLocks noGrp="1"/>
          </p:cNvSpPr>
          <p:nvPr>
            <p:ph type="title"/>
          </p:nvPr>
        </p:nvSpPr>
        <p:spPr/>
        <p:txBody>
          <a:bodyPr/>
          <a:lstStyle/>
          <a:p>
            <a:r>
              <a:rPr lang="es-ES" dirty="0"/>
              <a:t>Control PID</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422031" y="1275347"/>
            <a:ext cx="8299939" cy="4812716"/>
          </a:xfrm>
        </p:spPr>
        <p:txBody>
          <a:bodyPr>
            <a:normAutofit/>
          </a:bodyPr>
          <a:lstStyle/>
          <a:p>
            <a:pPr marL="457188" lvl="1" indent="0" algn="just">
              <a:lnSpc>
                <a:spcPct val="120000"/>
              </a:lnSpc>
              <a:buNone/>
            </a:pPr>
            <a:r>
              <a:rPr lang="es-ES" b="1" u="sng" dirty="0"/>
              <a:t>Introducción</a:t>
            </a:r>
          </a:p>
          <a:p>
            <a:pPr marL="457188" lvl="1" indent="0" algn="just">
              <a:lnSpc>
                <a:spcPct val="120000"/>
              </a:lnSpc>
              <a:buNone/>
            </a:pPr>
            <a:r>
              <a:rPr lang="es-ES" dirty="0"/>
              <a:t>Tipo de control muy extendido en la industria</a:t>
            </a:r>
          </a:p>
          <a:p>
            <a:pPr marL="457188" lvl="1" indent="0" algn="just">
              <a:lnSpc>
                <a:spcPct val="120000"/>
              </a:lnSpc>
              <a:buNone/>
            </a:pPr>
            <a:r>
              <a:rPr lang="es-ES" dirty="0"/>
              <a:t>Basado en el control en lazo cerrado, generan una salida en función del error que existe en cada momento.</a:t>
            </a:r>
          </a:p>
          <a:p>
            <a:pPr marL="457188" lvl="1" indent="0" algn="just">
              <a:lnSpc>
                <a:spcPct val="120000"/>
              </a:lnSpc>
              <a:buNone/>
            </a:pPr>
            <a:endParaRPr lang="es-ES" dirty="0"/>
          </a:p>
          <a:p>
            <a:pPr marL="457188" lvl="1" indent="0" algn="just">
              <a:lnSpc>
                <a:spcPct val="120000"/>
              </a:lnSpc>
              <a:buNone/>
            </a:pPr>
            <a:endParaRPr lang="es-ES" dirty="0"/>
          </a:p>
          <a:p>
            <a:pPr marL="0" indent="0">
              <a:lnSpc>
                <a:spcPct val="120000"/>
              </a:lnSpc>
              <a:buNone/>
            </a:pPr>
            <a:endParaRPr lang="en-US" dirty="0"/>
          </a:p>
        </p:txBody>
      </p:sp>
      <p:grpSp>
        <p:nvGrpSpPr>
          <p:cNvPr id="7" name="Grupo 6">
            <a:extLst>
              <a:ext uri="{FF2B5EF4-FFF2-40B4-BE49-F238E27FC236}">
                <a16:creationId xmlns:a16="http://schemas.microsoft.com/office/drawing/2014/main" id="{26DD9CB2-55A2-489E-BE87-402B576F1113}"/>
              </a:ext>
            </a:extLst>
          </p:cNvPr>
          <p:cNvGrpSpPr/>
          <p:nvPr/>
        </p:nvGrpSpPr>
        <p:grpSpPr>
          <a:xfrm>
            <a:off x="821859" y="3322126"/>
            <a:ext cx="7247259" cy="2709562"/>
            <a:chOff x="611560" y="3484820"/>
            <a:chExt cx="7656368" cy="3105859"/>
          </a:xfrm>
        </p:grpSpPr>
        <p:pic>
          <p:nvPicPr>
            <p:cNvPr id="8" name="Picture 2">
              <a:extLst>
                <a:ext uri="{FF2B5EF4-FFF2-40B4-BE49-F238E27FC236}">
                  <a16:creationId xmlns:a16="http://schemas.microsoft.com/office/drawing/2014/main" id="{51E118E9-7EF3-479E-BBF6-DBBCA6A428E0}"/>
                </a:ext>
              </a:extLst>
            </p:cNvPr>
            <p:cNvPicPr>
              <a:picLocks noChangeAspect="1" noChangeArrowheads="1"/>
            </p:cNvPicPr>
            <p:nvPr/>
          </p:nvPicPr>
          <p:blipFill>
            <a:blip r:embed="rId3" cstate="print"/>
            <a:srcRect/>
            <a:stretch>
              <a:fillRect/>
            </a:stretch>
          </p:blipFill>
          <p:spPr bwMode="auto">
            <a:xfrm>
              <a:off x="611560" y="3490074"/>
              <a:ext cx="7638517" cy="3100605"/>
            </a:xfrm>
            <a:prstGeom prst="rect">
              <a:avLst/>
            </a:prstGeom>
            <a:noFill/>
            <a:ln w="9525">
              <a:noFill/>
              <a:miter lim="800000"/>
              <a:headEnd/>
              <a:tailEnd/>
            </a:ln>
          </p:spPr>
        </p:pic>
        <p:sp>
          <p:nvSpPr>
            <p:cNvPr id="9" name="8 CuadroTexto">
              <a:extLst>
                <a:ext uri="{FF2B5EF4-FFF2-40B4-BE49-F238E27FC236}">
                  <a16:creationId xmlns:a16="http://schemas.microsoft.com/office/drawing/2014/main" id="{A2526454-69AD-4C76-80E7-01ABB676DDF2}"/>
                </a:ext>
              </a:extLst>
            </p:cNvPr>
            <p:cNvSpPr txBox="1"/>
            <p:nvPr/>
          </p:nvSpPr>
          <p:spPr>
            <a:xfrm>
              <a:off x="611560" y="4607480"/>
              <a:ext cx="2088232" cy="369332"/>
            </a:xfrm>
            <a:prstGeom prst="rect">
              <a:avLst/>
            </a:prstGeom>
            <a:noFill/>
          </p:spPr>
          <p:txBody>
            <a:bodyPr wrap="square" rtlCol="0">
              <a:spAutoFit/>
            </a:bodyPr>
            <a:lstStyle/>
            <a:p>
              <a:r>
                <a:rPr lang="eu-ES" sz="1800" dirty="0" err="1"/>
                <a:t>Referencia</a:t>
              </a:r>
              <a:endParaRPr lang="eu-ES" sz="1800" dirty="0"/>
            </a:p>
          </p:txBody>
        </p:sp>
        <p:sp>
          <p:nvSpPr>
            <p:cNvPr id="10" name="9 CuadroTexto">
              <a:extLst>
                <a:ext uri="{FF2B5EF4-FFF2-40B4-BE49-F238E27FC236}">
                  <a16:creationId xmlns:a16="http://schemas.microsoft.com/office/drawing/2014/main" id="{24E80EC9-8732-4693-AF37-626FBCC64405}"/>
                </a:ext>
              </a:extLst>
            </p:cNvPr>
            <p:cNvSpPr txBox="1"/>
            <p:nvPr/>
          </p:nvSpPr>
          <p:spPr>
            <a:xfrm>
              <a:off x="2926209" y="4042706"/>
              <a:ext cx="1033280" cy="369332"/>
            </a:xfrm>
            <a:prstGeom prst="rect">
              <a:avLst/>
            </a:prstGeom>
            <a:noFill/>
          </p:spPr>
          <p:txBody>
            <a:bodyPr wrap="square" rtlCol="0">
              <a:spAutoFit/>
            </a:bodyPr>
            <a:lstStyle/>
            <a:p>
              <a:r>
                <a:rPr lang="eu-ES" dirty="0" err="1"/>
                <a:t>error</a:t>
              </a:r>
              <a:endParaRPr lang="eu-ES" sz="1800" dirty="0"/>
            </a:p>
          </p:txBody>
        </p:sp>
        <p:sp>
          <p:nvSpPr>
            <p:cNvPr id="11" name="10 CuadroTexto">
              <a:extLst>
                <a:ext uri="{FF2B5EF4-FFF2-40B4-BE49-F238E27FC236}">
                  <a16:creationId xmlns:a16="http://schemas.microsoft.com/office/drawing/2014/main" id="{A70E0380-AF63-42BE-B39D-9BBC3804FDF2}"/>
                </a:ext>
              </a:extLst>
            </p:cNvPr>
            <p:cNvSpPr txBox="1"/>
            <p:nvPr/>
          </p:nvSpPr>
          <p:spPr>
            <a:xfrm>
              <a:off x="3730881" y="4354171"/>
              <a:ext cx="1080120" cy="369332"/>
            </a:xfrm>
            <a:prstGeom prst="rect">
              <a:avLst/>
            </a:prstGeom>
            <a:noFill/>
          </p:spPr>
          <p:txBody>
            <a:bodyPr wrap="square" rtlCol="0">
              <a:spAutoFit/>
            </a:bodyPr>
            <a:lstStyle/>
            <a:p>
              <a:pPr algn="ctr"/>
              <a:r>
                <a:rPr lang="eu-ES" sz="1800" dirty="0"/>
                <a:t>PID</a:t>
              </a:r>
            </a:p>
          </p:txBody>
        </p:sp>
        <p:sp>
          <p:nvSpPr>
            <p:cNvPr id="12" name="11 CuadroTexto">
              <a:extLst>
                <a:ext uri="{FF2B5EF4-FFF2-40B4-BE49-F238E27FC236}">
                  <a16:creationId xmlns:a16="http://schemas.microsoft.com/office/drawing/2014/main" id="{9707AE30-879B-464F-AAFF-29BBE9934677}"/>
                </a:ext>
              </a:extLst>
            </p:cNvPr>
            <p:cNvSpPr txBox="1"/>
            <p:nvPr/>
          </p:nvSpPr>
          <p:spPr>
            <a:xfrm>
              <a:off x="5796136" y="3634091"/>
              <a:ext cx="2376264" cy="338554"/>
            </a:xfrm>
            <a:prstGeom prst="rect">
              <a:avLst/>
            </a:prstGeom>
            <a:noFill/>
          </p:spPr>
          <p:txBody>
            <a:bodyPr wrap="square" rtlCol="0">
              <a:spAutoFit/>
            </a:bodyPr>
            <a:lstStyle/>
            <a:p>
              <a:r>
                <a:rPr lang="eu-ES" sz="1600" dirty="0" err="1"/>
                <a:t>Variable</a:t>
              </a:r>
              <a:r>
                <a:rPr lang="eu-ES" sz="1600" dirty="0"/>
                <a:t> </a:t>
              </a:r>
              <a:r>
                <a:rPr lang="eu-ES" sz="1600" dirty="0" err="1"/>
                <a:t>manipulada</a:t>
              </a:r>
              <a:endParaRPr lang="eu-ES" sz="1600" dirty="0"/>
            </a:p>
          </p:txBody>
        </p:sp>
        <p:sp>
          <p:nvSpPr>
            <p:cNvPr id="13" name="12 CuadroTexto">
              <a:extLst>
                <a:ext uri="{FF2B5EF4-FFF2-40B4-BE49-F238E27FC236}">
                  <a16:creationId xmlns:a16="http://schemas.microsoft.com/office/drawing/2014/main" id="{DAE44EFC-B73B-4782-A47A-D166E88A3FF6}"/>
                </a:ext>
              </a:extLst>
            </p:cNvPr>
            <p:cNvSpPr txBox="1"/>
            <p:nvPr/>
          </p:nvSpPr>
          <p:spPr>
            <a:xfrm>
              <a:off x="5796136" y="4378415"/>
              <a:ext cx="959624" cy="369332"/>
            </a:xfrm>
            <a:prstGeom prst="rect">
              <a:avLst/>
            </a:prstGeom>
            <a:noFill/>
          </p:spPr>
          <p:txBody>
            <a:bodyPr wrap="square" rtlCol="0">
              <a:spAutoFit/>
            </a:bodyPr>
            <a:lstStyle/>
            <a:p>
              <a:r>
                <a:rPr lang="eu-ES" dirty="0"/>
                <a:t>sistema</a:t>
              </a:r>
            </a:p>
          </p:txBody>
        </p:sp>
        <p:sp>
          <p:nvSpPr>
            <p:cNvPr id="15" name="13 CuadroTexto">
              <a:extLst>
                <a:ext uri="{FF2B5EF4-FFF2-40B4-BE49-F238E27FC236}">
                  <a16:creationId xmlns:a16="http://schemas.microsoft.com/office/drawing/2014/main" id="{8448F60F-C684-4E7E-9474-EF39B9DC3EC4}"/>
                </a:ext>
              </a:extLst>
            </p:cNvPr>
            <p:cNvSpPr txBox="1"/>
            <p:nvPr/>
          </p:nvSpPr>
          <p:spPr>
            <a:xfrm>
              <a:off x="7043792" y="4668007"/>
              <a:ext cx="1224136" cy="599745"/>
            </a:xfrm>
            <a:prstGeom prst="rect">
              <a:avLst/>
            </a:prstGeom>
            <a:noFill/>
          </p:spPr>
          <p:txBody>
            <a:bodyPr wrap="square" rtlCol="0">
              <a:spAutoFit/>
            </a:bodyPr>
            <a:lstStyle/>
            <a:p>
              <a:pPr algn="ctr"/>
              <a:r>
                <a:rPr lang="eu-ES" sz="1400" dirty="0" err="1"/>
                <a:t>Variable</a:t>
              </a:r>
              <a:r>
                <a:rPr lang="eu-ES" sz="1400" dirty="0"/>
                <a:t> </a:t>
              </a:r>
              <a:r>
                <a:rPr lang="eu-ES" sz="1400" dirty="0" err="1"/>
                <a:t>controlada</a:t>
              </a:r>
              <a:endParaRPr lang="eu-ES" sz="1400" dirty="0"/>
            </a:p>
          </p:txBody>
        </p:sp>
        <p:sp>
          <p:nvSpPr>
            <p:cNvPr id="16" name="14 CuadroTexto">
              <a:extLst>
                <a:ext uri="{FF2B5EF4-FFF2-40B4-BE49-F238E27FC236}">
                  <a16:creationId xmlns:a16="http://schemas.microsoft.com/office/drawing/2014/main" id="{A11F33B0-359F-40A6-9A3F-FF0433783910}"/>
                </a:ext>
              </a:extLst>
            </p:cNvPr>
            <p:cNvSpPr txBox="1"/>
            <p:nvPr/>
          </p:nvSpPr>
          <p:spPr>
            <a:xfrm>
              <a:off x="5796136" y="5802846"/>
              <a:ext cx="1247656" cy="369332"/>
            </a:xfrm>
            <a:prstGeom prst="rect">
              <a:avLst/>
            </a:prstGeom>
            <a:noFill/>
          </p:spPr>
          <p:txBody>
            <a:bodyPr wrap="square" rtlCol="0">
              <a:spAutoFit/>
            </a:bodyPr>
            <a:lstStyle/>
            <a:p>
              <a:r>
                <a:rPr lang="eu-ES" dirty="0" err="1"/>
                <a:t>Sensor</a:t>
              </a:r>
              <a:endParaRPr lang="eu-ES" dirty="0"/>
            </a:p>
          </p:txBody>
        </p:sp>
        <p:sp>
          <p:nvSpPr>
            <p:cNvPr id="17" name="15 CuadroTexto">
              <a:extLst>
                <a:ext uri="{FF2B5EF4-FFF2-40B4-BE49-F238E27FC236}">
                  <a16:creationId xmlns:a16="http://schemas.microsoft.com/office/drawing/2014/main" id="{DE0B3239-FE19-42A0-B499-FCBC7BE69ED9}"/>
                </a:ext>
              </a:extLst>
            </p:cNvPr>
            <p:cNvSpPr txBox="1"/>
            <p:nvPr/>
          </p:nvSpPr>
          <p:spPr>
            <a:xfrm>
              <a:off x="3107596" y="3484820"/>
              <a:ext cx="1872208" cy="400110"/>
            </a:xfrm>
            <a:prstGeom prst="rect">
              <a:avLst/>
            </a:prstGeom>
            <a:noFill/>
          </p:spPr>
          <p:txBody>
            <a:bodyPr wrap="square" rtlCol="0">
              <a:spAutoFit/>
            </a:bodyPr>
            <a:lstStyle/>
            <a:p>
              <a:r>
                <a:rPr lang="eu-ES" sz="2000" dirty="0" err="1"/>
                <a:t>Controlador</a:t>
              </a:r>
              <a:endParaRPr lang="eu-ES" sz="2000" dirty="0"/>
            </a:p>
          </p:txBody>
        </p:sp>
        <p:sp>
          <p:nvSpPr>
            <p:cNvPr id="18" name="16 CuadroTexto">
              <a:extLst>
                <a:ext uri="{FF2B5EF4-FFF2-40B4-BE49-F238E27FC236}">
                  <a16:creationId xmlns:a16="http://schemas.microsoft.com/office/drawing/2014/main" id="{0AC010B4-F304-489D-B2DB-71037C405A12}"/>
                </a:ext>
              </a:extLst>
            </p:cNvPr>
            <p:cNvSpPr txBox="1"/>
            <p:nvPr/>
          </p:nvSpPr>
          <p:spPr>
            <a:xfrm>
              <a:off x="3890788" y="5434291"/>
              <a:ext cx="2016224" cy="369332"/>
            </a:xfrm>
            <a:prstGeom prst="rect">
              <a:avLst/>
            </a:prstGeom>
            <a:noFill/>
          </p:spPr>
          <p:txBody>
            <a:bodyPr wrap="square" rtlCol="0">
              <a:spAutoFit/>
            </a:bodyPr>
            <a:lstStyle/>
            <a:p>
              <a:r>
                <a:rPr lang="eu-ES" sz="1800" dirty="0"/>
                <a:t>Feedback</a:t>
              </a:r>
            </a:p>
          </p:txBody>
        </p:sp>
      </p:grpSp>
    </p:spTree>
    <p:extLst>
      <p:ext uri="{BB962C8B-B14F-4D97-AF65-F5344CB8AC3E}">
        <p14:creationId xmlns:p14="http://schemas.microsoft.com/office/powerpoint/2010/main" val="2032496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EFB1DE-ACC5-4145-BB03-FE7A8119DF06}"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dirty="0"/>
              <a:t>CFGS </a:t>
            </a:r>
            <a:r>
              <a:rPr lang="en-US" dirty="0" err="1"/>
              <a:t>Mecatrónica</a:t>
            </a:r>
            <a:r>
              <a:rPr lang="en-US" dirty="0"/>
              <a:t>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48</a:t>
            </a:fld>
            <a:endParaRPr lang="en-US"/>
          </a:p>
        </p:txBody>
      </p:sp>
      <p:sp>
        <p:nvSpPr>
          <p:cNvPr id="5" name="Title 4"/>
          <p:cNvSpPr>
            <a:spLocks noGrp="1"/>
          </p:cNvSpPr>
          <p:nvPr>
            <p:ph type="title"/>
          </p:nvPr>
        </p:nvSpPr>
        <p:spPr/>
        <p:txBody>
          <a:bodyPr/>
          <a:lstStyle/>
          <a:p>
            <a:r>
              <a:rPr lang="es-ES" dirty="0"/>
              <a:t>Control PID</a:t>
            </a:r>
            <a:endParaRPr lang="en-US" dirty="0"/>
          </a:p>
        </p:txBody>
      </p:sp>
      <p:pic>
        <p:nvPicPr>
          <p:cNvPr id="20" name="Elementos multimedia en línea 4" title="What is a PID Controller?">
            <a:hlinkClick r:id="" action="ppaction://media"/>
            <a:extLst>
              <a:ext uri="{FF2B5EF4-FFF2-40B4-BE49-F238E27FC236}">
                <a16:creationId xmlns:a16="http://schemas.microsoft.com/office/drawing/2014/main" id="{29138087-51D9-4537-B0CD-B2554B74DCF2}"/>
              </a:ext>
            </a:extLst>
          </p:cNvPr>
          <p:cNvPicPr>
            <a:picLocks noRot="1" noChangeAspect="1"/>
          </p:cNvPicPr>
          <p:nvPr>
            <a:videoFile r:link="rId1"/>
          </p:nvPr>
        </p:nvPicPr>
        <p:blipFill>
          <a:blip r:embed="rId4"/>
          <a:stretch>
            <a:fillRect/>
          </a:stretch>
        </p:blipFill>
        <p:spPr>
          <a:xfrm>
            <a:off x="560033" y="1268280"/>
            <a:ext cx="8023934" cy="4530180"/>
          </a:xfrm>
          <a:prstGeom prst="rect">
            <a:avLst/>
          </a:prstGeom>
        </p:spPr>
      </p:pic>
    </p:spTree>
    <p:extLst>
      <p:ext uri="{BB962C8B-B14F-4D97-AF65-F5344CB8AC3E}">
        <p14:creationId xmlns:p14="http://schemas.microsoft.com/office/powerpoint/2010/main" val="259203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vol="80000">
                <p:cTn id="12" fill="hold" display="0">
                  <p:stCondLst>
                    <p:cond delay="indefinite"/>
                  </p:stCondLst>
                </p:cTn>
                <p:tgtEl>
                  <p:spTgt spid="20"/>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0B9434-2BAB-4B51-8EEC-34792D0A8078}"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49</a:t>
            </a:fld>
            <a:endParaRPr lang="en-US"/>
          </a:p>
        </p:txBody>
      </p:sp>
      <p:sp>
        <p:nvSpPr>
          <p:cNvPr id="5" name="Title 4"/>
          <p:cNvSpPr>
            <a:spLocks noGrp="1"/>
          </p:cNvSpPr>
          <p:nvPr>
            <p:ph type="title"/>
          </p:nvPr>
        </p:nvSpPr>
        <p:spPr/>
        <p:txBody>
          <a:bodyPr/>
          <a:lstStyle/>
          <a:p>
            <a:r>
              <a:rPr lang="es-ES" dirty="0"/>
              <a:t>Control PID</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422031" y="1275347"/>
            <a:ext cx="8299939" cy="4812716"/>
          </a:xfrm>
        </p:spPr>
        <p:txBody>
          <a:bodyPr>
            <a:normAutofit lnSpcReduction="10000"/>
          </a:bodyPr>
          <a:lstStyle/>
          <a:p>
            <a:pPr marL="457188" lvl="1" indent="0" algn="just">
              <a:lnSpc>
                <a:spcPct val="120000"/>
              </a:lnSpc>
              <a:buNone/>
            </a:pPr>
            <a:r>
              <a:rPr lang="es-ES" b="1" u="sng" dirty="0"/>
              <a:t>Control Proporcional (P)</a:t>
            </a:r>
          </a:p>
          <a:p>
            <a:pPr marL="457188" lvl="1" indent="0" algn="just">
              <a:lnSpc>
                <a:spcPct val="120000"/>
              </a:lnSpc>
              <a:buNone/>
            </a:pPr>
            <a:r>
              <a:rPr lang="es-ES" dirty="0"/>
              <a:t>Este tipo de control multiplica el error por una constante. A esta constante se le llama </a:t>
            </a:r>
            <a:r>
              <a:rPr lang="es-ES" b="1" dirty="0"/>
              <a:t>ganancia proporcional </a:t>
            </a:r>
            <a:r>
              <a:rPr lang="es-ES" dirty="0"/>
              <a:t>(</a:t>
            </a:r>
            <a:r>
              <a:rPr lang="es-ES" dirty="0" err="1"/>
              <a:t>Kp</a:t>
            </a:r>
            <a:r>
              <a:rPr lang="es-ES" dirty="0"/>
              <a:t>).</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lvl="1" algn="just">
              <a:lnSpc>
                <a:spcPct val="120000"/>
              </a:lnSpc>
            </a:pPr>
            <a:r>
              <a:rPr lang="es-ES" dirty="0"/>
              <a:t>Un valor pequeño de ganancia (</a:t>
            </a:r>
            <a:r>
              <a:rPr lang="es-ES" dirty="0" err="1"/>
              <a:t>Kp</a:t>
            </a:r>
            <a:r>
              <a:rPr lang="es-ES" dirty="0"/>
              <a:t>) genera una respuesta ante el error pequeña. Puede dar como resultado un control de poca sensibilidad y lento ante las perturbaciones.</a:t>
            </a:r>
          </a:p>
          <a:p>
            <a:pPr lvl="1" algn="just">
              <a:lnSpc>
                <a:spcPct val="120000"/>
              </a:lnSpc>
            </a:pPr>
            <a:r>
              <a:rPr lang="es-ES" dirty="0"/>
              <a:t>Una valor demasiado grande de ganancia (</a:t>
            </a:r>
            <a:r>
              <a:rPr lang="es-ES" dirty="0" err="1"/>
              <a:t>Kp</a:t>
            </a:r>
            <a:r>
              <a:rPr lang="es-ES" dirty="0"/>
              <a:t>) genera una respuesta grande ante el error. El sistema puede volverse inestable, sobrepasar el valor deseado e incluso oscilar.</a:t>
            </a:r>
          </a:p>
          <a:p>
            <a:pPr marL="457188" lvl="1" indent="0" algn="just">
              <a:lnSpc>
                <a:spcPct val="120000"/>
              </a:lnSpc>
              <a:buNone/>
            </a:pPr>
            <a:endParaRPr lang="es-ES" dirty="0"/>
          </a:p>
          <a:p>
            <a:pPr marL="457188" lvl="1" indent="0" algn="just">
              <a:lnSpc>
                <a:spcPct val="120000"/>
              </a:lnSpc>
              <a:buNone/>
            </a:pPr>
            <a:endParaRPr lang="es-ES" dirty="0"/>
          </a:p>
          <a:p>
            <a:pPr marL="0" indent="0">
              <a:lnSpc>
                <a:spcPct val="120000"/>
              </a:lnSpc>
              <a:buNone/>
            </a:pPr>
            <a:endParaRPr lang="en-US" dirty="0"/>
          </a:p>
        </p:txBody>
      </p:sp>
      <p:pic>
        <p:nvPicPr>
          <p:cNvPr id="19" name="Imagen 18">
            <a:extLst>
              <a:ext uri="{FF2B5EF4-FFF2-40B4-BE49-F238E27FC236}">
                <a16:creationId xmlns:a16="http://schemas.microsoft.com/office/drawing/2014/main" id="{7901C7C6-74DE-413A-939B-092696EFA08D}"/>
              </a:ext>
            </a:extLst>
          </p:cNvPr>
          <p:cNvPicPr>
            <a:picLocks noChangeAspect="1"/>
          </p:cNvPicPr>
          <p:nvPr/>
        </p:nvPicPr>
        <p:blipFill>
          <a:blip r:embed="rId4"/>
          <a:stretch>
            <a:fillRect/>
          </a:stretch>
        </p:blipFill>
        <p:spPr>
          <a:xfrm>
            <a:off x="1839573" y="2688990"/>
            <a:ext cx="1924050" cy="857250"/>
          </a:xfrm>
          <a:prstGeom prst="rect">
            <a:avLst/>
          </a:prstGeom>
        </p:spPr>
      </p:pic>
      <p:graphicFrame>
        <p:nvGraphicFramePr>
          <p:cNvPr id="20" name="5 Objeto">
            <a:extLst>
              <a:ext uri="{FF2B5EF4-FFF2-40B4-BE49-F238E27FC236}">
                <a16:creationId xmlns:a16="http://schemas.microsoft.com/office/drawing/2014/main" id="{735CD5A4-88AE-4498-B9B4-2D24A4CB550A}"/>
              </a:ext>
            </a:extLst>
          </p:cNvPr>
          <p:cNvGraphicFramePr>
            <a:graphicFrameLocks noChangeAspect="1"/>
          </p:cNvGraphicFramePr>
          <p:nvPr>
            <p:extLst>
              <p:ext uri="{D42A27DB-BD31-4B8C-83A1-F6EECF244321}">
                <p14:modId xmlns:p14="http://schemas.microsoft.com/office/powerpoint/2010/main" val="3914016326"/>
              </p:ext>
            </p:extLst>
          </p:nvPr>
        </p:nvGraphicFramePr>
        <p:xfrm>
          <a:off x="5181165" y="2688990"/>
          <a:ext cx="2240249" cy="504056"/>
        </p:xfrm>
        <a:graphic>
          <a:graphicData uri="http://schemas.openxmlformats.org/presentationml/2006/ole">
            <mc:AlternateContent xmlns:mc="http://schemas.openxmlformats.org/markup-compatibility/2006">
              <mc:Choice xmlns:v="urn:schemas-microsoft-com:vml" Requires="v">
                <p:oleObj spid="_x0000_s1026" name="Ecuación" r:id="rId5" imgW="1015920" imgH="228600" progId="Equation.3">
                  <p:embed/>
                </p:oleObj>
              </mc:Choice>
              <mc:Fallback>
                <p:oleObj name="Ecuación" r:id="rId5" imgW="1015920" imgH="228600" progId="Equation.3">
                  <p:embed/>
                  <p:pic>
                    <p:nvPicPr>
                      <p:cNvPr id="6" name="5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165" y="2688990"/>
                        <a:ext cx="2240249"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3397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0563A3-791F-42B8-B073-4238078BF1D8}"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5</a:t>
            </a:fld>
            <a:endParaRPr lang="en-US"/>
          </a:p>
        </p:txBody>
      </p:sp>
      <p:sp>
        <p:nvSpPr>
          <p:cNvPr id="5" name="Title 4"/>
          <p:cNvSpPr>
            <a:spLocks noGrp="1"/>
          </p:cNvSpPr>
          <p:nvPr>
            <p:ph type="title"/>
          </p:nvPr>
        </p:nvSpPr>
        <p:spPr/>
        <p:txBody>
          <a:bodyPr/>
          <a:lstStyle/>
          <a:p>
            <a:r>
              <a:rPr lang="es-ES" dirty="0"/>
              <a:t>Noción de sistema</a:t>
            </a:r>
            <a:endParaRPr lang="en-US" dirty="0"/>
          </a:p>
        </p:txBody>
      </p:sp>
      <p:sp>
        <p:nvSpPr>
          <p:cNvPr id="6" name="Content Placeholder 5"/>
          <p:cNvSpPr>
            <a:spLocks noGrp="1"/>
          </p:cNvSpPr>
          <p:nvPr>
            <p:ph sz="quarter" idx="13"/>
          </p:nvPr>
        </p:nvSpPr>
        <p:spPr>
          <a:xfrm>
            <a:off x="1" y="1275347"/>
            <a:ext cx="8721970" cy="4812716"/>
          </a:xfrm>
        </p:spPr>
        <p:txBody>
          <a:bodyPr>
            <a:normAutofit/>
          </a:bodyPr>
          <a:lstStyle/>
          <a:p>
            <a:pPr marL="457188" lvl="1" indent="0" algn="just">
              <a:lnSpc>
                <a:spcPct val="120000"/>
              </a:lnSpc>
              <a:buNone/>
            </a:pPr>
            <a:r>
              <a:rPr lang="es-ES" dirty="0"/>
              <a:t>Un Sistema se define como el </a:t>
            </a:r>
            <a:r>
              <a:rPr lang="es-ES" b="1" dirty="0"/>
              <a:t>conjunto de elementos interrelacionados</a:t>
            </a:r>
            <a:r>
              <a:rPr lang="es-ES" dirty="0"/>
              <a:t> capaces de realizar una operación u objetivo dado. </a:t>
            </a:r>
          </a:p>
          <a:p>
            <a:pPr marL="457188" lvl="1" indent="0" algn="just">
              <a:lnSpc>
                <a:spcPct val="120000"/>
              </a:lnSpc>
              <a:buNone/>
            </a:pPr>
            <a:r>
              <a:rPr lang="es-ES" dirty="0"/>
              <a:t>El Sistema, por tanto, actuará a partir de unas magnitudes o causas (</a:t>
            </a:r>
            <a:r>
              <a:rPr lang="es-ES" b="1" dirty="0"/>
              <a:t>entradas</a:t>
            </a:r>
            <a:r>
              <a:rPr lang="es-ES" dirty="0"/>
              <a:t>) a fin de proporcionar unas respuestas o efectos (</a:t>
            </a:r>
            <a:r>
              <a:rPr lang="es-ES" b="1" dirty="0"/>
              <a:t>salidas</a:t>
            </a:r>
            <a:r>
              <a:rPr lang="es-ES" dirty="0"/>
              <a:t>).</a:t>
            </a:r>
          </a:p>
          <a:p>
            <a:pPr>
              <a:lnSpc>
                <a:spcPct val="120000"/>
              </a:lnSpc>
            </a:pPr>
            <a:endParaRPr lang="en-US" dirty="0"/>
          </a:p>
        </p:txBody>
      </p:sp>
      <p:grpSp>
        <p:nvGrpSpPr>
          <p:cNvPr id="7" name="Grupo 6">
            <a:extLst>
              <a:ext uri="{FF2B5EF4-FFF2-40B4-BE49-F238E27FC236}">
                <a16:creationId xmlns:a16="http://schemas.microsoft.com/office/drawing/2014/main" id="{14781AA4-EF23-F4CA-185D-A67E1BB32A62}"/>
              </a:ext>
            </a:extLst>
          </p:cNvPr>
          <p:cNvGrpSpPr/>
          <p:nvPr/>
        </p:nvGrpSpPr>
        <p:grpSpPr>
          <a:xfrm>
            <a:off x="374410" y="2899940"/>
            <a:ext cx="4234809" cy="1892310"/>
            <a:chOff x="2466029" y="3846095"/>
            <a:chExt cx="4234809" cy="1892310"/>
          </a:xfrm>
        </p:grpSpPr>
        <p:sp>
          <p:nvSpPr>
            <p:cNvPr id="9" name="Rectángulo 8">
              <a:extLst>
                <a:ext uri="{FF2B5EF4-FFF2-40B4-BE49-F238E27FC236}">
                  <a16:creationId xmlns:a16="http://schemas.microsoft.com/office/drawing/2014/main" id="{681379D1-58E6-4180-A014-C565B047C7EF}"/>
                </a:ext>
              </a:extLst>
            </p:cNvPr>
            <p:cNvSpPr/>
            <p:nvPr/>
          </p:nvSpPr>
          <p:spPr>
            <a:xfrm>
              <a:off x="3515557" y="4602063"/>
              <a:ext cx="2112886" cy="1136342"/>
            </a:xfrm>
            <a:prstGeom prst="rect">
              <a:avLst/>
            </a:prstGeom>
            <a:solidFill>
              <a:srgbClr val="00A3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a:t>SISTEMA</a:t>
              </a:r>
              <a:endParaRPr lang="es-ES" b="1" dirty="0"/>
            </a:p>
          </p:txBody>
        </p:sp>
        <p:cxnSp>
          <p:nvCxnSpPr>
            <p:cNvPr id="13" name="Conector recto de flecha 12">
              <a:extLst>
                <a:ext uri="{FF2B5EF4-FFF2-40B4-BE49-F238E27FC236}">
                  <a16:creationId xmlns:a16="http://schemas.microsoft.com/office/drawing/2014/main" id="{471595A1-FA8A-4C0B-BEF1-FBCE867B943E}"/>
                </a:ext>
              </a:extLst>
            </p:cNvPr>
            <p:cNvCxnSpPr>
              <a:cxnSpLocks/>
              <a:stCxn id="14" idx="1"/>
              <a:endCxn id="9" idx="0"/>
            </p:cNvCxnSpPr>
            <p:nvPr/>
          </p:nvCxnSpPr>
          <p:spPr>
            <a:xfrm flipH="1">
              <a:off x="4572000" y="3999984"/>
              <a:ext cx="603681" cy="6020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uadroTexto 13">
              <a:extLst>
                <a:ext uri="{FF2B5EF4-FFF2-40B4-BE49-F238E27FC236}">
                  <a16:creationId xmlns:a16="http://schemas.microsoft.com/office/drawing/2014/main" id="{62102C4C-7BC4-4116-8B75-BCC01972EE38}"/>
                </a:ext>
              </a:extLst>
            </p:cNvPr>
            <p:cNvSpPr txBox="1"/>
            <p:nvPr/>
          </p:nvSpPr>
          <p:spPr>
            <a:xfrm>
              <a:off x="5175681" y="3846095"/>
              <a:ext cx="1420427" cy="307777"/>
            </a:xfrm>
            <a:prstGeom prst="rect">
              <a:avLst/>
            </a:prstGeom>
            <a:noFill/>
          </p:spPr>
          <p:txBody>
            <a:bodyPr wrap="square" rtlCol="0">
              <a:spAutoFit/>
            </a:bodyPr>
            <a:lstStyle/>
            <a:p>
              <a:r>
                <a:rPr lang="es-ES" sz="1400" dirty="0"/>
                <a:t>Perturbación</a:t>
              </a:r>
              <a:endParaRPr lang="es-ES" dirty="0"/>
            </a:p>
          </p:txBody>
        </p:sp>
        <p:cxnSp>
          <p:nvCxnSpPr>
            <p:cNvPr id="17" name="Conector recto de flecha 16">
              <a:extLst>
                <a:ext uri="{FF2B5EF4-FFF2-40B4-BE49-F238E27FC236}">
                  <a16:creationId xmlns:a16="http://schemas.microsoft.com/office/drawing/2014/main" id="{F8C63A69-4BAD-4E21-A42B-56C58B042A66}"/>
                </a:ext>
              </a:extLst>
            </p:cNvPr>
            <p:cNvCxnSpPr/>
            <p:nvPr/>
          </p:nvCxnSpPr>
          <p:spPr>
            <a:xfrm>
              <a:off x="5628443" y="4785064"/>
              <a:ext cx="6480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DFFDF6F2-ABD2-4954-A870-A4F2AC502F98}"/>
                </a:ext>
              </a:extLst>
            </p:cNvPr>
            <p:cNvCxnSpPr/>
            <p:nvPr/>
          </p:nvCxnSpPr>
          <p:spPr>
            <a:xfrm>
              <a:off x="5628443" y="5096214"/>
              <a:ext cx="6480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ector recto de flecha 18">
              <a:extLst>
                <a:ext uri="{FF2B5EF4-FFF2-40B4-BE49-F238E27FC236}">
                  <a16:creationId xmlns:a16="http://schemas.microsoft.com/office/drawing/2014/main" id="{F5D0E9EF-6500-4FB4-B2FF-E978FA08CFA9}"/>
                </a:ext>
              </a:extLst>
            </p:cNvPr>
            <p:cNvCxnSpPr/>
            <p:nvPr/>
          </p:nvCxnSpPr>
          <p:spPr>
            <a:xfrm>
              <a:off x="5628443" y="5534364"/>
              <a:ext cx="6480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CuadroTexto 19">
              <a:extLst>
                <a:ext uri="{FF2B5EF4-FFF2-40B4-BE49-F238E27FC236}">
                  <a16:creationId xmlns:a16="http://schemas.microsoft.com/office/drawing/2014/main" id="{D5FDFF0B-E7C8-42F1-AA5E-54578F040626}"/>
                </a:ext>
              </a:extLst>
            </p:cNvPr>
            <p:cNvSpPr txBox="1"/>
            <p:nvPr/>
          </p:nvSpPr>
          <p:spPr>
            <a:xfrm>
              <a:off x="6237847" y="4631175"/>
              <a:ext cx="358261" cy="307777"/>
            </a:xfrm>
            <a:prstGeom prst="rect">
              <a:avLst/>
            </a:prstGeom>
            <a:noFill/>
          </p:spPr>
          <p:txBody>
            <a:bodyPr wrap="square" rtlCol="0">
              <a:spAutoFit/>
            </a:bodyPr>
            <a:lstStyle/>
            <a:p>
              <a:r>
                <a:rPr lang="es-ES" sz="1400" dirty="0"/>
                <a:t>S1</a:t>
              </a:r>
              <a:endParaRPr lang="es-ES" dirty="0"/>
            </a:p>
          </p:txBody>
        </p:sp>
        <p:sp>
          <p:nvSpPr>
            <p:cNvPr id="21" name="CuadroTexto 20">
              <a:extLst>
                <a:ext uri="{FF2B5EF4-FFF2-40B4-BE49-F238E27FC236}">
                  <a16:creationId xmlns:a16="http://schemas.microsoft.com/office/drawing/2014/main" id="{BE165D76-9CA7-4D15-9185-FE71B686B606}"/>
                </a:ext>
              </a:extLst>
            </p:cNvPr>
            <p:cNvSpPr txBox="1"/>
            <p:nvPr/>
          </p:nvSpPr>
          <p:spPr>
            <a:xfrm>
              <a:off x="6234974" y="4942325"/>
              <a:ext cx="358261" cy="307777"/>
            </a:xfrm>
            <a:prstGeom prst="rect">
              <a:avLst/>
            </a:prstGeom>
            <a:noFill/>
          </p:spPr>
          <p:txBody>
            <a:bodyPr wrap="square" rtlCol="0">
              <a:spAutoFit/>
            </a:bodyPr>
            <a:lstStyle/>
            <a:p>
              <a:r>
                <a:rPr lang="es-ES" sz="1400" dirty="0"/>
                <a:t>S2</a:t>
              </a:r>
              <a:endParaRPr lang="es-ES" dirty="0"/>
            </a:p>
          </p:txBody>
        </p:sp>
        <p:sp>
          <p:nvSpPr>
            <p:cNvPr id="22" name="CuadroTexto 21">
              <a:extLst>
                <a:ext uri="{FF2B5EF4-FFF2-40B4-BE49-F238E27FC236}">
                  <a16:creationId xmlns:a16="http://schemas.microsoft.com/office/drawing/2014/main" id="{E903DA7D-220C-4BA8-9E89-362D2A51CEA6}"/>
                </a:ext>
              </a:extLst>
            </p:cNvPr>
            <p:cNvSpPr txBox="1"/>
            <p:nvPr/>
          </p:nvSpPr>
          <p:spPr>
            <a:xfrm>
              <a:off x="6237847" y="5359619"/>
              <a:ext cx="462991" cy="307777"/>
            </a:xfrm>
            <a:prstGeom prst="rect">
              <a:avLst/>
            </a:prstGeom>
            <a:noFill/>
          </p:spPr>
          <p:txBody>
            <a:bodyPr wrap="square" rtlCol="0">
              <a:spAutoFit/>
            </a:bodyPr>
            <a:lstStyle/>
            <a:p>
              <a:r>
                <a:rPr lang="es-ES" sz="1400" dirty="0"/>
                <a:t>Sm</a:t>
              </a:r>
              <a:endParaRPr lang="es-ES" dirty="0"/>
            </a:p>
          </p:txBody>
        </p:sp>
        <p:cxnSp>
          <p:nvCxnSpPr>
            <p:cNvPr id="23" name="Conector recto de flecha 22">
              <a:extLst>
                <a:ext uri="{FF2B5EF4-FFF2-40B4-BE49-F238E27FC236}">
                  <a16:creationId xmlns:a16="http://schemas.microsoft.com/office/drawing/2014/main" id="{A3F24688-6064-4587-A48F-32982A0229E5}"/>
                </a:ext>
              </a:extLst>
            </p:cNvPr>
            <p:cNvCxnSpPr/>
            <p:nvPr/>
          </p:nvCxnSpPr>
          <p:spPr>
            <a:xfrm>
              <a:off x="2867487" y="4779053"/>
              <a:ext cx="6480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Conector recto de flecha 23">
              <a:extLst>
                <a:ext uri="{FF2B5EF4-FFF2-40B4-BE49-F238E27FC236}">
                  <a16:creationId xmlns:a16="http://schemas.microsoft.com/office/drawing/2014/main" id="{F714AC43-E252-4BCF-996E-FABF06C9DE75}"/>
                </a:ext>
              </a:extLst>
            </p:cNvPr>
            <p:cNvCxnSpPr/>
            <p:nvPr/>
          </p:nvCxnSpPr>
          <p:spPr>
            <a:xfrm>
              <a:off x="2867487" y="5090203"/>
              <a:ext cx="6480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B175B787-8DF0-425E-953C-5FCD6335F68F}"/>
                </a:ext>
              </a:extLst>
            </p:cNvPr>
            <p:cNvCxnSpPr/>
            <p:nvPr/>
          </p:nvCxnSpPr>
          <p:spPr>
            <a:xfrm>
              <a:off x="2867487" y="5528353"/>
              <a:ext cx="6480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CuadroTexto 25">
              <a:extLst>
                <a:ext uri="{FF2B5EF4-FFF2-40B4-BE49-F238E27FC236}">
                  <a16:creationId xmlns:a16="http://schemas.microsoft.com/office/drawing/2014/main" id="{A7004E24-684A-4533-B7F5-0B4F47965A56}"/>
                </a:ext>
              </a:extLst>
            </p:cNvPr>
            <p:cNvSpPr txBox="1"/>
            <p:nvPr/>
          </p:nvSpPr>
          <p:spPr>
            <a:xfrm>
              <a:off x="2486025" y="4606212"/>
              <a:ext cx="423001" cy="307777"/>
            </a:xfrm>
            <a:prstGeom prst="rect">
              <a:avLst/>
            </a:prstGeom>
            <a:noFill/>
          </p:spPr>
          <p:txBody>
            <a:bodyPr wrap="square" rtlCol="0">
              <a:spAutoFit/>
            </a:bodyPr>
            <a:lstStyle/>
            <a:p>
              <a:r>
                <a:rPr lang="es-ES" sz="1400" dirty="0"/>
                <a:t>e1</a:t>
              </a:r>
              <a:endParaRPr lang="es-ES" dirty="0"/>
            </a:p>
          </p:txBody>
        </p:sp>
        <p:sp>
          <p:nvSpPr>
            <p:cNvPr id="27" name="CuadroTexto 26">
              <a:extLst>
                <a:ext uri="{FF2B5EF4-FFF2-40B4-BE49-F238E27FC236}">
                  <a16:creationId xmlns:a16="http://schemas.microsoft.com/office/drawing/2014/main" id="{E006B39F-6D73-4586-B8D1-48E6392BFB10}"/>
                </a:ext>
              </a:extLst>
            </p:cNvPr>
            <p:cNvSpPr txBox="1"/>
            <p:nvPr/>
          </p:nvSpPr>
          <p:spPr>
            <a:xfrm>
              <a:off x="2491815" y="4911688"/>
              <a:ext cx="423001" cy="307777"/>
            </a:xfrm>
            <a:prstGeom prst="rect">
              <a:avLst/>
            </a:prstGeom>
            <a:noFill/>
          </p:spPr>
          <p:txBody>
            <a:bodyPr wrap="square" rtlCol="0">
              <a:spAutoFit/>
            </a:bodyPr>
            <a:lstStyle/>
            <a:p>
              <a:r>
                <a:rPr lang="es-ES" sz="1400" dirty="0"/>
                <a:t>e2</a:t>
              </a:r>
              <a:endParaRPr lang="es-ES" dirty="0"/>
            </a:p>
          </p:txBody>
        </p:sp>
        <p:sp>
          <p:nvSpPr>
            <p:cNvPr id="28" name="CuadroTexto 27">
              <a:extLst>
                <a:ext uri="{FF2B5EF4-FFF2-40B4-BE49-F238E27FC236}">
                  <a16:creationId xmlns:a16="http://schemas.microsoft.com/office/drawing/2014/main" id="{0E863C21-A1D6-468F-AD8C-F8B7565EB64E}"/>
                </a:ext>
              </a:extLst>
            </p:cNvPr>
            <p:cNvSpPr txBox="1"/>
            <p:nvPr/>
          </p:nvSpPr>
          <p:spPr>
            <a:xfrm>
              <a:off x="2466029" y="5334656"/>
              <a:ext cx="462991" cy="307777"/>
            </a:xfrm>
            <a:prstGeom prst="rect">
              <a:avLst/>
            </a:prstGeom>
            <a:noFill/>
          </p:spPr>
          <p:txBody>
            <a:bodyPr wrap="square" rtlCol="0">
              <a:spAutoFit/>
            </a:bodyPr>
            <a:lstStyle/>
            <a:p>
              <a:r>
                <a:rPr lang="es-ES" sz="1400" dirty="0"/>
                <a:t>em</a:t>
              </a:r>
              <a:endParaRPr lang="es-ES" dirty="0"/>
            </a:p>
          </p:txBody>
        </p:sp>
      </p:grpSp>
      <p:grpSp>
        <p:nvGrpSpPr>
          <p:cNvPr id="8" name="Grupo 7">
            <a:extLst>
              <a:ext uri="{FF2B5EF4-FFF2-40B4-BE49-F238E27FC236}">
                <a16:creationId xmlns:a16="http://schemas.microsoft.com/office/drawing/2014/main" id="{E6475145-F11E-F3B8-F600-2969B14968AB}"/>
              </a:ext>
            </a:extLst>
          </p:cNvPr>
          <p:cNvGrpSpPr/>
          <p:nvPr/>
        </p:nvGrpSpPr>
        <p:grpSpPr>
          <a:xfrm>
            <a:off x="2261338" y="4504586"/>
            <a:ext cx="6700879" cy="1892310"/>
            <a:chOff x="1206815" y="3846095"/>
            <a:chExt cx="6700879" cy="1892310"/>
          </a:xfrm>
        </p:grpSpPr>
        <p:sp>
          <p:nvSpPr>
            <p:cNvPr id="10" name="Rectángulo 9">
              <a:extLst>
                <a:ext uri="{FF2B5EF4-FFF2-40B4-BE49-F238E27FC236}">
                  <a16:creationId xmlns:a16="http://schemas.microsoft.com/office/drawing/2014/main" id="{80E9FEE3-0A00-B104-415D-7B54B8E650D8}"/>
                </a:ext>
              </a:extLst>
            </p:cNvPr>
            <p:cNvSpPr/>
            <p:nvPr/>
          </p:nvSpPr>
          <p:spPr>
            <a:xfrm>
              <a:off x="3515557" y="4602063"/>
              <a:ext cx="2112886" cy="1136342"/>
            </a:xfrm>
            <a:prstGeom prst="rect">
              <a:avLst/>
            </a:prstGeom>
            <a:solidFill>
              <a:srgbClr val="00A3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2400" b="1" dirty="0" err="1"/>
                <a:t>Aula+circuito</a:t>
              </a:r>
              <a:r>
                <a:rPr lang="es-ES" sz="2400" b="1" dirty="0"/>
                <a:t> de agua caliente</a:t>
              </a:r>
              <a:endParaRPr lang="es-ES" b="1" dirty="0"/>
            </a:p>
          </p:txBody>
        </p:sp>
        <p:cxnSp>
          <p:nvCxnSpPr>
            <p:cNvPr id="11" name="Conector recto de flecha 10">
              <a:extLst>
                <a:ext uri="{FF2B5EF4-FFF2-40B4-BE49-F238E27FC236}">
                  <a16:creationId xmlns:a16="http://schemas.microsoft.com/office/drawing/2014/main" id="{241260B5-8B57-B77B-24D2-97B60E57BCAD}"/>
                </a:ext>
              </a:extLst>
            </p:cNvPr>
            <p:cNvCxnSpPr>
              <a:cxnSpLocks/>
              <a:stCxn id="12" idx="1"/>
              <a:endCxn id="10" idx="0"/>
            </p:cNvCxnSpPr>
            <p:nvPr/>
          </p:nvCxnSpPr>
          <p:spPr>
            <a:xfrm flipH="1">
              <a:off x="4572000" y="4107705"/>
              <a:ext cx="603681" cy="494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CuadroTexto 11">
              <a:extLst>
                <a:ext uri="{FF2B5EF4-FFF2-40B4-BE49-F238E27FC236}">
                  <a16:creationId xmlns:a16="http://schemas.microsoft.com/office/drawing/2014/main" id="{07215163-1CC3-3A72-8A45-A64EECFE9ACF}"/>
                </a:ext>
              </a:extLst>
            </p:cNvPr>
            <p:cNvSpPr txBox="1"/>
            <p:nvPr/>
          </p:nvSpPr>
          <p:spPr>
            <a:xfrm>
              <a:off x="5175681" y="3846095"/>
              <a:ext cx="1420427" cy="523220"/>
            </a:xfrm>
            <a:prstGeom prst="rect">
              <a:avLst/>
            </a:prstGeom>
            <a:noFill/>
          </p:spPr>
          <p:txBody>
            <a:bodyPr wrap="square" rtlCol="0">
              <a:spAutoFit/>
            </a:bodyPr>
            <a:lstStyle/>
            <a:p>
              <a:r>
                <a:rPr lang="es-ES" sz="1400" dirty="0"/>
                <a:t>Ventanas al exterior</a:t>
              </a:r>
              <a:endParaRPr lang="es-ES" dirty="0"/>
            </a:p>
          </p:txBody>
        </p:sp>
        <p:cxnSp>
          <p:nvCxnSpPr>
            <p:cNvPr id="15" name="Conector recto de flecha 14">
              <a:extLst>
                <a:ext uri="{FF2B5EF4-FFF2-40B4-BE49-F238E27FC236}">
                  <a16:creationId xmlns:a16="http://schemas.microsoft.com/office/drawing/2014/main" id="{304BE383-ED1F-B086-4EC2-D86C673AA1BA}"/>
                </a:ext>
              </a:extLst>
            </p:cNvPr>
            <p:cNvCxnSpPr/>
            <p:nvPr/>
          </p:nvCxnSpPr>
          <p:spPr>
            <a:xfrm>
              <a:off x="5628443" y="4785064"/>
              <a:ext cx="6480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CuadroTexto 29">
              <a:extLst>
                <a:ext uri="{FF2B5EF4-FFF2-40B4-BE49-F238E27FC236}">
                  <a16:creationId xmlns:a16="http://schemas.microsoft.com/office/drawing/2014/main" id="{EA73C9AE-4F59-0E56-C0E8-595651308083}"/>
                </a:ext>
              </a:extLst>
            </p:cNvPr>
            <p:cNvSpPr txBox="1"/>
            <p:nvPr/>
          </p:nvSpPr>
          <p:spPr>
            <a:xfrm>
              <a:off x="6237847" y="4631175"/>
              <a:ext cx="1669847" cy="307777"/>
            </a:xfrm>
            <a:prstGeom prst="rect">
              <a:avLst/>
            </a:prstGeom>
            <a:noFill/>
          </p:spPr>
          <p:txBody>
            <a:bodyPr wrap="square" rtlCol="0">
              <a:spAutoFit/>
            </a:bodyPr>
            <a:lstStyle/>
            <a:p>
              <a:r>
                <a:rPr lang="es-ES" sz="1400" dirty="0" err="1"/>
                <a:t>Temp</a:t>
              </a:r>
              <a:r>
                <a:rPr lang="es-ES" sz="1400" dirty="0"/>
                <a:t> aula</a:t>
              </a:r>
              <a:endParaRPr lang="es-ES" dirty="0"/>
            </a:p>
          </p:txBody>
        </p:sp>
        <p:sp>
          <p:nvSpPr>
            <p:cNvPr id="31" name="CuadroTexto 30">
              <a:extLst>
                <a:ext uri="{FF2B5EF4-FFF2-40B4-BE49-F238E27FC236}">
                  <a16:creationId xmlns:a16="http://schemas.microsoft.com/office/drawing/2014/main" id="{61D8C3AE-50AB-42A3-302E-EE638C2FC943}"/>
                </a:ext>
              </a:extLst>
            </p:cNvPr>
            <p:cNvSpPr txBox="1"/>
            <p:nvPr/>
          </p:nvSpPr>
          <p:spPr>
            <a:xfrm>
              <a:off x="6234974" y="4942325"/>
              <a:ext cx="358261" cy="369332"/>
            </a:xfrm>
            <a:prstGeom prst="rect">
              <a:avLst/>
            </a:prstGeom>
            <a:noFill/>
          </p:spPr>
          <p:txBody>
            <a:bodyPr wrap="square" rtlCol="0">
              <a:spAutoFit/>
            </a:bodyPr>
            <a:lstStyle/>
            <a:p>
              <a:endParaRPr lang="es-ES" dirty="0"/>
            </a:p>
          </p:txBody>
        </p:sp>
        <p:cxnSp>
          <p:nvCxnSpPr>
            <p:cNvPr id="33" name="Conector recto de flecha 32">
              <a:extLst>
                <a:ext uri="{FF2B5EF4-FFF2-40B4-BE49-F238E27FC236}">
                  <a16:creationId xmlns:a16="http://schemas.microsoft.com/office/drawing/2014/main" id="{8DE0F9BC-369B-3664-2AE5-74CB6D3678B7}"/>
                </a:ext>
              </a:extLst>
            </p:cNvPr>
            <p:cNvCxnSpPr/>
            <p:nvPr/>
          </p:nvCxnSpPr>
          <p:spPr>
            <a:xfrm>
              <a:off x="2867487" y="4779053"/>
              <a:ext cx="6480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ector recto de flecha 33">
              <a:extLst>
                <a:ext uri="{FF2B5EF4-FFF2-40B4-BE49-F238E27FC236}">
                  <a16:creationId xmlns:a16="http://schemas.microsoft.com/office/drawing/2014/main" id="{1F46BBE9-3736-6B9B-D73C-2B2ED5E125C9}"/>
                </a:ext>
              </a:extLst>
            </p:cNvPr>
            <p:cNvCxnSpPr/>
            <p:nvPr/>
          </p:nvCxnSpPr>
          <p:spPr>
            <a:xfrm>
              <a:off x="2867487" y="5090203"/>
              <a:ext cx="6480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ector recto de flecha 34">
              <a:extLst>
                <a:ext uri="{FF2B5EF4-FFF2-40B4-BE49-F238E27FC236}">
                  <a16:creationId xmlns:a16="http://schemas.microsoft.com/office/drawing/2014/main" id="{871B7BC3-F412-EB7F-7CB7-8617F23DEA12}"/>
                </a:ext>
              </a:extLst>
            </p:cNvPr>
            <p:cNvCxnSpPr/>
            <p:nvPr/>
          </p:nvCxnSpPr>
          <p:spPr>
            <a:xfrm>
              <a:off x="2867487" y="5528353"/>
              <a:ext cx="64807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CuadroTexto 35">
              <a:extLst>
                <a:ext uri="{FF2B5EF4-FFF2-40B4-BE49-F238E27FC236}">
                  <a16:creationId xmlns:a16="http://schemas.microsoft.com/office/drawing/2014/main" id="{0E568510-0B90-AAAE-77B9-4A3599D0B16D}"/>
                </a:ext>
              </a:extLst>
            </p:cNvPr>
            <p:cNvSpPr txBox="1"/>
            <p:nvPr/>
          </p:nvSpPr>
          <p:spPr>
            <a:xfrm>
              <a:off x="1447061" y="4606212"/>
              <a:ext cx="1461966" cy="307777"/>
            </a:xfrm>
            <a:prstGeom prst="rect">
              <a:avLst/>
            </a:prstGeom>
            <a:noFill/>
          </p:spPr>
          <p:txBody>
            <a:bodyPr wrap="square" rtlCol="0">
              <a:spAutoFit/>
            </a:bodyPr>
            <a:lstStyle/>
            <a:p>
              <a:r>
                <a:rPr lang="es-ES" sz="1400" dirty="0" err="1"/>
                <a:t>Temp</a:t>
              </a:r>
              <a:r>
                <a:rPr lang="es-ES" sz="1400" dirty="0"/>
                <a:t> referencia</a:t>
              </a:r>
              <a:endParaRPr lang="es-ES" dirty="0"/>
            </a:p>
          </p:txBody>
        </p:sp>
        <p:sp>
          <p:nvSpPr>
            <p:cNvPr id="37" name="CuadroTexto 36">
              <a:extLst>
                <a:ext uri="{FF2B5EF4-FFF2-40B4-BE49-F238E27FC236}">
                  <a16:creationId xmlns:a16="http://schemas.microsoft.com/office/drawing/2014/main" id="{BE8AC897-27AE-D966-AD7B-A00C0E29BE3F}"/>
                </a:ext>
              </a:extLst>
            </p:cNvPr>
            <p:cNvSpPr txBox="1"/>
            <p:nvPr/>
          </p:nvSpPr>
          <p:spPr>
            <a:xfrm>
              <a:off x="1206815" y="4911688"/>
              <a:ext cx="1708002" cy="307777"/>
            </a:xfrm>
            <a:prstGeom prst="rect">
              <a:avLst/>
            </a:prstGeom>
            <a:noFill/>
          </p:spPr>
          <p:txBody>
            <a:bodyPr wrap="square" rtlCol="0">
              <a:spAutoFit/>
            </a:bodyPr>
            <a:lstStyle/>
            <a:p>
              <a:r>
                <a:rPr lang="es-ES" sz="1400" dirty="0"/>
                <a:t>Caudal agua caliente</a:t>
              </a:r>
              <a:endParaRPr lang="es-ES" dirty="0"/>
            </a:p>
          </p:txBody>
        </p:sp>
        <p:sp>
          <p:nvSpPr>
            <p:cNvPr id="38" name="CuadroTexto 37">
              <a:extLst>
                <a:ext uri="{FF2B5EF4-FFF2-40B4-BE49-F238E27FC236}">
                  <a16:creationId xmlns:a16="http://schemas.microsoft.com/office/drawing/2014/main" id="{5A27C872-5653-99A4-0F91-82F3B0E28437}"/>
                </a:ext>
              </a:extLst>
            </p:cNvPr>
            <p:cNvSpPr txBox="1"/>
            <p:nvPr/>
          </p:nvSpPr>
          <p:spPr>
            <a:xfrm>
              <a:off x="2170989" y="5334656"/>
              <a:ext cx="758032" cy="307777"/>
            </a:xfrm>
            <a:prstGeom prst="rect">
              <a:avLst/>
            </a:prstGeom>
            <a:noFill/>
          </p:spPr>
          <p:txBody>
            <a:bodyPr wrap="square" rtlCol="0">
              <a:spAutoFit/>
            </a:bodyPr>
            <a:lstStyle/>
            <a:p>
              <a:r>
                <a:rPr lang="es-ES" sz="1400" dirty="0" err="1"/>
                <a:t>Tª</a:t>
              </a:r>
              <a:r>
                <a:rPr lang="es-ES" sz="1400" dirty="0"/>
                <a:t> agua</a:t>
              </a:r>
              <a:endParaRPr lang="es-ES" dirty="0"/>
            </a:p>
          </p:txBody>
        </p:sp>
      </p:grpSp>
    </p:spTree>
    <p:extLst>
      <p:ext uri="{BB962C8B-B14F-4D97-AF65-F5344CB8AC3E}">
        <p14:creationId xmlns:p14="http://schemas.microsoft.com/office/powerpoint/2010/main" val="443451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3034D-2AF9-4B74-98F7-AF0B65C15394}"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50</a:t>
            </a:fld>
            <a:endParaRPr lang="en-US"/>
          </a:p>
        </p:txBody>
      </p:sp>
      <p:sp>
        <p:nvSpPr>
          <p:cNvPr id="5" name="Title 4"/>
          <p:cNvSpPr>
            <a:spLocks noGrp="1"/>
          </p:cNvSpPr>
          <p:nvPr>
            <p:ph type="title"/>
          </p:nvPr>
        </p:nvSpPr>
        <p:spPr/>
        <p:txBody>
          <a:bodyPr/>
          <a:lstStyle/>
          <a:p>
            <a:r>
              <a:rPr lang="es-ES" dirty="0"/>
              <a:t>Control PID</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422031" y="1275347"/>
            <a:ext cx="8299939" cy="4812716"/>
          </a:xfrm>
        </p:spPr>
        <p:txBody>
          <a:bodyPr>
            <a:normAutofit/>
          </a:bodyPr>
          <a:lstStyle/>
          <a:p>
            <a:pPr marL="457188" lvl="1" indent="0" algn="just">
              <a:lnSpc>
                <a:spcPct val="120000"/>
              </a:lnSpc>
              <a:buNone/>
            </a:pPr>
            <a:r>
              <a:rPr lang="es-ES" b="1" u="sng" dirty="0"/>
              <a:t>Control Proporcional (P)</a:t>
            </a:r>
          </a:p>
          <a:p>
            <a:pPr marL="457188" lvl="1" indent="0" algn="just">
              <a:lnSpc>
                <a:spcPct val="120000"/>
              </a:lnSpc>
              <a:buNone/>
            </a:pPr>
            <a:endParaRPr lang="es-ES" dirty="0"/>
          </a:p>
          <a:p>
            <a:pPr marL="457188" lvl="1" indent="0" algn="just">
              <a:lnSpc>
                <a:spcPct val="120000"/>
              </a:lnSpc>
              <a:buNone/>
            </a:pPr>
            <a:endParaRPr lang="es-ES" dirty="0"/>
          </a:p>
          <a:p>
            <a:pPr marL="0" indent="0">
              <a:lnSpc>
                <a:spcPct val="120000"/>
              </a:lnSpc>
              <a:buNone/>
            </a:pPr>
            <a:endParaRPr lang="en-US" dirty="0"/>
          </a:p>
        </p:txBody>
      </p:sp>
      <p:pic>
        <p:nvPicPr>
          <p:cNvPr id="9" name="Picture 2" descr="http://upload.wikimedia.org/wikipedia/commons/b/b6/Proporcional.PNG">
            <a:hlinkClick r:id="rId3"/>
            <a:extLst>
              <a:ext uri="{FF2B5EF4-FFF2-40B4-BE49-F238E27FC236}">
                <a16:creationId xmlns:a16="http://schemas.microsoft.com/office/drawing/2014/main" id="{9912A7FF-CCF5-42A0-9201-52DCF3274A59}"/>
              </a:ext>
            </a:extLst>
          </p:cNvPr>
          <p:cNvPicPr>
            <a:picLocks noChangeAspect="1" noChangeArrowheads="1"/>
          </p:cNvPicPr>
          <p:nvPr/>
        </p:nvPicPr>
        <p:blipFill>
          <a:blip r:embed="rId4" cstate="print"/>
          <a:srcRect/>
          <a:stretch>
            <a:fillRect/>
          </a:stretch>
        </p:blipFill>
        <p:spPr bwMode="auto">
          <a:xfrm>
            <a:off x="1955339" y="1994811"/>
            <a:ext cx="5233321" cy="4199784"/>
          </a:xfrm>
          <a:prstGeom prst="rect">
            <a:avLst/>
          </a:prstGeom>
          <a:noFill/>
        </p:spPr>
      </p:pic>
    </p:spTree>
    <p:extLst>
      <p:ext uri="{BB962C8B-B14F-4D97-AF65-F5344CB8AC3E}">
        <p14:creationId xmlns:p14="http://schemas.microsoft.com/office/powerpoint/2010/main" val="1201404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7AD34A-E7F0-443A-B027-A29AB147AC26}"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51</a:t>
            </a:fld>
            <a:endParaRPr lang="en-US"/>
          </a:p>
        </p:txBody>
      </p:sp>
      <p:sp>
        <p:nvSpPr>
          <p:cNvPr id="5" name="Title 4"/>
          <p:cNvSpPr>
            <a:spLocks noGrp="1"/>
          </p:cNvSpPr>
          <p:nvPr>
            <p:ph type="title"/>
          </p:nvPr>
        </p:nvSpPr>
        <p:spPr/>
        <p:txBody>
          <a:bodyPr/>
          <a:lstStyle/>
          <a:p>
            <a:r>
              <a:rPr lang="es-ES" dirty="0"/>
              <a:t>Control PID</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101601" y="1275347"/>
            <a:ext cx="8620370" cy="4812716"/>
          </a:xfrm>
        </p:spPr>
        <p:txBody>
          <a:bodyPr>
            <a:normAutofit fontScale="92500" lnSpcReduction="20000"/>
          </a:bodyPr>
          <a:lstStyle/>
          <a:p>
            <a:pPr marL="457188" lvl="1" indent="0" algn="just">
              <a:lnSpc>
                <a:spcPct val="120000"/>
              </a:lnSpc>
              <a:buNone/>
            </a:pPr>
            <a:r>
              <a:rPr lang="es-ES" b="1" u="sng" dirty="0"/>
              <a:t>Control Proporcional (P)</a:t>
            </a:r>
          </a:p>
          <a:p>
            <a:pPr marL="457188" lvl="1" indent="0" algn="just">
              <a:lnSpc>
                <a:spcPct val="120000"/>
              </a:lnSpc>
              <a:buNone/>
            </a:pPr>
            <a:r>
              <a:rPr lang="es-ES" dirty="0"/>
              <a:t>A medida que el error se reduce, pese a multiplicarlos por </a:t>
            </a:r>
            <a:r>
              <a:rPr lang="es-ES" dirty="0" err="1"/>
              <a:t>Kp</a:t>
            </a:r>
            <a:r>
              <a:rPr lang="es-ES" dirty="0"/>
              <a:t>, el sistema no es capaz de producir el cambio necesario para seguir reduciendo el error y aparece un </a:t>
            </a:r>
            <a:r>
              <a:rPr lang="es-ES" b="1" dirty="0"/>
              <a:t>error estacionario permanente</a:t>
            </a:r>
            <a:r>
              <a:rPr lang="es-ES" dirty="0"/>
              <a:t>.</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r>
              <a:rPr lang="es-ES" dirty="0"/>
              <a:t>Para eliminar el error estacionario hay que incluir factores que tenga en cuenta el tiempo (pasado y futuro), es decir un control integrado  o derivativo.</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0" indent="0">
              <a:lnSpc>
                <a:spcPct val="120000"/>
              </a:lnSpc>
              <a:buNone/>
            </a:pPr>
            <a:endParaRPr lang="en-US" dirty="0"/>
          </a:p>
        </p:txBody>
      </p:sp>
      <p:grpSp>
        <p:nvGrpSpPr>
          <p:cNvPr id="8" name="Grupo 7">
            <a:extLst>
              <a:ext uri="{FF2B5EF4-FFF2-40B4-BE49-F238E27FC236}">
                <a16:creationId xmlns:a16="http://schemas.microsoft.com/office/drawing/2014/main" id="{944A6D2E-2ABC-4605-A4F8-0DADF5D2529E}"/>
              </a:ext>
            </a:extLst>
          </p:cNvPr>
          <p:cNvGrpSpPr/>
          <p:nvPr/>
        </p:nvGrpSpPr>
        <p:grpSpPr>
          <a:xfrm>
            <a:off x="734837" y="2816279"/>
            <a:ext cx="4785307" cy="1951030"/>
            <a:chOff x="852736" y="3140968"/>
            <a:chExt cx="7315200" cy="3068638"/>
          </a:xfrm>
        </p:grpSpPr>
        <p:pic>
          <p:nvPicPr>
            <p:cNvPr id="9" name="Picture 4" descr="Efectos P">
              <a:extLst>
                <a:ext uri="{FF2B5EF4-FFF2-40B4-BE49-F238E27FC236}">
                  <a16:creationId xmlns:a16="http://schemas.microsoft.com/office/drawing/2014/main" id="{E84B50E7-400C-47E6-AFCA-030606A9D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736" y="3140968"/>
              <a:ext cx="7315200" cy="3068638"/>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7E7D13A5-B414-4425-B1CB-5E9AD02B5C2C}"/>
                </a:ext>
              </a:extLst>
            </p:cNvPr>
            <p:cNvSpPr txBox="1"/>
            <p:nvPr/>
          </p:nvSpPr>
          <p:spPr>
            <a:xfrm>
              <a:off x="3131840" y="3284984"/>
              <a:ext cx="2448272" cy="384721"/>
            </a:xfrm>
            <a:prstGeom prst="rect">
              <a:avLst/>
            </a:prstGeom>
            <a:solidFill>
              <a:schemeClr val="bg1"/>
            </a:solidFill>
            <a:ln>
              <a:noFill/>
            </a:ln>
          </p:spPr>
          <p:txBody>
            <a:bodyPr wrap="square" rtlCol="0">
              <a:spAutoFit/>
            </a:bodyPr>
            <a:lstStyle/>
            <a:p>
              <a:r>
                <a:rPr lang="en-US" sz="1900" b="1" dirty="0">
                  <a:solidFill>
                    <a:srgbClr val="FF0000"/>
                  </a:solidFill>
                </a:rPr>
                <a:t>High </a:t>
              </a:r>
              <a:r>
                <a:rPr lang="en-US" sz="1900" b="1" dirty="0" err="1">
                  <a:solidFill>
                    <a:srgbClr val="FF0000"/>
                  </a:solidFill>
                </a:rPr>
                <a:t>Kp</a:t>
              </a:r>
              <a:endParaRPr lang="en-US" sz="1900" b="1" dirty="0">
                <a:solidFill>
                  <a:srgbClr val="FF0000"/>
                </a:solidFill>
              </a:endParaRPr>
            </a:p>
          </p:txBody>
        </p:sp>
        <p:sp>
          <p:nvSpPr>
            <p:cNvPr id="11" name="CuadroTexto 10">
              <a:extLst>
                <a:ext uri="{FF2B5EF4-FFF2-40B4-BE49-F238E27FC236}">
                  <a16:creationId xmlns:a16="http://schemas.microsoft.com/office/drawing/2014/main" id="{5EE1C9AB-3213-4C12-A1CB-9D60F64B0413}"/>
                </a:ext>
              </a:extLst>
            </p:cNvPr>
            <p:cNvSpPr txBox="1"/>
            <p:nvPr/>
          </p:nvSpPr>
          <p:spPr>
            <a:xfrm>
              <a:off x="3131840" y="4609839"/>
              <a:ext cx="2448272" cy="384721"/>
            </a:xfrm>
            <a:prstGeom prst="rect">
              <a:avLst/>
            </a:prstGeom>
            <a:solidFill>
              <a:schemeClr val="bg1"/>
            </a:solidFill>
            <a:ln>
              <a:noFill/>
            </a:ln>
          </p:spPr>
          <p:txBody>
            <a:bodyPr wrap="square" rtlCol="0">
              <a:spAutoFit/>
            </a:bodyPr>
            <a:lstStyle/>
            <a:p>
              <a:r>
                <a:rPr lang="en-US" sz="1900" b="1" dirty="0">
                  <a:solidFill>
                    <a:srgbClr val="66FF33"/>
                  </a:solidFill>
                </a:rPr>
                <a:t>Best </a:t>
              </a:r>
              <a:r>
                <a:rPr lang="en-US" sz="1900" b="1" dirty="0" err="1">
                  <a:solidFill>
                    <a:srgbClr val="66FF33"/>
                  </a:solidFill>
                </a:rPr>
                <a:t>Kp</a:t>
              </a:r>
              <a:endParaRPr lang="en-US" sz="1900" b="1" dirty="0">
                <a:solidFill>
                  <a:srgbClr val="66FF33"/>
                </a:solidFill>
              </a:endParaRPr>
            </a:p>
          </p:txBody>
        </p:sp>
        <p:sp>
          <p:nvSpPr>
            <p:cNvPr id="12" name="CuadroTexto 11">
              <a:extLst>
                <a:ext uri="{FF2B5EF4-FFF2-40B4-BE49-F238E27FC236}">
                  <a16:creationId xmlns:a16="http://schemas.microsoft.com/office/drawing/2014/main" id="{C5CBBAD7-8003-4FBE-9F7A-2F7AE32654D4}"/>
                </a:ext>
              </a:extLst>
            </p:cNvPr>
            <p:cNvSpPr txBox="1"/>
            <p:nvPr/>
          </p:nvSpPr>
          <p:spPr>
            <a:xfrm>
              <a:off x="2699792" y="5085047"/>
              <a:ext cx="2448272" cy="384721"/>
            </a:xfrm>
            <a:prstGeom prst="rect">
              <a:avLst/>
            </a:prstGeom>
            <a:solidFill>
              <a:schemeClr val="bg1"/>
            </a:solidFill>
            <a:ln>
              <a:noFill/>
            </a:ln>
          </p:spPr>
          <p:txBody>
            <a:bodyPr wrap="square" rtlCol="0">
              <a:spAutoFit/>
            </a:bodyPr>
            <a:lstStyle/>
            <a:p>
              <a:r>
                <a:rPr lang="en-US" sz="1900" b="1" dirty="0">
                  <a:solidFill>
                    <a:srgbClr val="0000FF"/>
                  </a:solidFill>
                </a:rPr>
                <a:t>Low </a:t>
              </a:r>
              <a:r>
                <a:rPr lang="en-US" sz="1900" b="1" dirty="0" err="1">
                  <a:solidFill>
                    <a:srgbClr val="0000FF"/>
                  </a:solidFill>
                </a:rPr>
                <a:t>Kp</a:t>
              </a:r>
              <a:endParaRPr lang="en-US" sz="1900" b="1" dirty="0">
                <a:solidFill>
                  <a:srgbClr val="0000FF"/>
                </a:solidFill>
              </a:endParaRPr>
            </a:p>
          </p:txBody>
        </p:sp>
      </p:grpSp>
      <p:sp>
        <p:nvSpPr>
          <p:cNvPr id="13" name="CuadroTexto 12">
            <a:extLst>
              <a:ext uri="{FF2B5EF4-FFF2-40B4-BE49-F238E27FC236}">
                <a16:creationId xmlns:a16="http://schemas.microsoft.com/office/drawing/2014/main" id="{47FF91FB-23DF-4995-AFDA-053A4B4427F6}"/>
              </a:ext>
            </a:extLst>
          </p:cNvPr>
          <p:cNvSpPr txBox="1"/>
          <p:nvPr/>
        </p:nvSpPr>
        <p:spPr>
          <a:xfrm>
            <a:off x="5717219" y="3011518"/>
            <a:ext cx="3201826" cy="1477328"/>
          </a:xfrm>
          <a:prstGeom prst="rect">
            <a:avLst/>
          </a:prstGeom>
          <a:noFill/>
        </p:spPr>
        <p:txBody>
          <a:bodyPr wrap="square" rtlCol="0">
            <a:spAutoFit/>
          </a:bodyPr>
          <a:lstStyle/>
          <a:p>
            <a:pPr marL="342900" marR="0" lvl="0" indent="-342900" algn="l" defTabSz="4572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_tradnl" altLang="es-ES" sz="1600" b="1" i="0" u="none" strike="noStrike" kern="0" cap="none" spc="0" normalizeH="0" baseline="0">
                <a:ln>
                  <a:noFill/>
                </a:ln>
                <a:solidFill>
                  <a:srgbClr val="004851"/>
                </a:solidFill>
                <a:effectLst/>
                <a:uLnTx/>
                <a:uFillTx/>
                <a:latin typeface="Calibri"/>
                <a:ea typeface="+mn-ea"/>
                <a:cs typeface="+mn-cs"/>
              </a:rPr>
              <a:t>Kp</a:t>
            </a:r>
            <a:r>
              <a:rPr kumimoji="0" lang="es-ES_tradnl" altLang="es-ES" sz="1600" b="1" i="0" u="none" strike="noStrike" kern="0" cap="none" spc="0" normalizeH="0" baseline="0" dirty="0">
                <a:ln>
                  <a:noFill/>
                </a:ln>
                <a:solidFill>
                  <a:srgbClr val="004851"/>
                </a:solidFill>
                <a:effectLst/>
                <a:uLnTx/>
                <a:uFillTx/>
                <a:latin typeface="Calibri"/>
                <a:ea typeface="+mn-ea"/>
                <a:cs typeface="+mn-cs"/>
              </a:rPr>
              <a:t> alto: </a:t>
            </a:r>
            <a:r>
              <a:rPr kumimoji="0" lang="es-ES_tradnl" altLang="es-ES" sz="1600" b="0" i="0" u="none" strike="noStrike" kern="0" cap="none" spc="0" normalizeH="0" baseline="0" dirty="0" err="1">
                <a:ln>
                  <a:noFill/>
                </a:ln>
                <a:solidFill>
                  <a:srgbClr val="004851"/>
                </a:solidFill>
                <a:effectLst/>
                <a:uLnTx/>
                <a:uFillTx/>
                <a:latin typeface="Calibri"/>
                <a:ea typeface="+mn-ea"/>
                <a:cs typeface="+mn-cs"/>
              </a:rPr>
              <a:t>Sobrepasamiento</a:t>
            </a:r>
            <a:r>
              <a:rPr kumimoji="0" lang="es-ES_tradnl" altLang="es-ES" sz="1600" b="0" i="0" u="none" strike="noStrike" kern="0" cap="none" spc="0" normalizeH="0" baseline="0" dirty="0">
                <a:ln>
                  <a:noFill/>
                </a:ln>
                <a:solidFill>
                  <a:srgbClr val="004851"/>
                </a:solidFill>
                <a:effectLst/>
                <a:uLnTx/>
                <a:uFillTx/>
                <a:latin typeface="Calibri"/>
                <a:ea typeface="+mn-ea"/>
                <a:cs typeface="+mn-cs"/>
              </a:rPr>
              <a:t> y oscilaciones.</a:t>
            </a:r>
          </a:p>
          <a:p>
            <a:pPr marL="342900" marR="0" lvl="0" indent="-342900" algn="l" defTabSz="4572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_tradnl" altLang="es-ES" sz="1600" b="1" i="0" u="none" strike="noStrike" kern="0" cap="none" spc="0" normalizeH="0" baseline="0" dirty="0" err="1">
                <a:ln>
                  <a:noFill/>
                </a:ln>
                <a:solidFill>
                  <a:srgbClr val="004851"/>
                </a:solidFill>
                <a:effectLst/>
                <a:uLnTx/>
                <a:uFillTx/>
                <a:latin typeface="Calibri"/>
                <a:ea typeface="+mn-ea"/>
                <a:cs typeface="+mn-cs"/>
              </a:rPr>
              <a:t>Kp</a:t>
            </a:r>
            <a:r>
              <a:rPr kumimoji="0" lang="es-ES_tradnl" altLang="es-ES" sz="1600" b="1" i="0" u="none" strike="noStrike" kern="0" cap="none" spc="0" normalizeH="0" baseline="0" dirty="0">
                <a:ln>
                  <a:noFill/>
                </a:ln>
                <a:solidFill>
                  <a:srgbClr val="004851"/>
                </a:solidFill>
                <a:effectLst/>
                <a:uLnTx/>
                <a:uFillTx/>
                <a:latin typeface="Calibri"/>
                <a:ea typeface="+mn-ea"/>
                <a:cs typeface="+mn-cs"/>
              </a:rPr>
              <a:t> optimo: </a:t>
            </a:r>
            <a:r>
              <a:rPr kumimoji="0" lang="es-ES_tradnl" altLang="es-ES" sz="1600" b="0" i="0" u="none" strike="noStrike" kern="0" cap="none" spc="0" normalizeH="0" baseline="0" dirty="0">
                <a:ln>
                  <a:noFill/>
                </a:ln>
                <a:solidFill>
                  <a:srgbClr val="004851"/>
                </a:solidFill>
                <a:effectLst/>
                <a:uLnTx/>
                <a:uFillTx/>
                <a:latin typeface="Calibri"/>
                <a:ea typeface="+mn-ea"/>
                <a:cs typeface="+mn-cs"/>
              </a:rPr>
              <a:t>Error estacionario admisible. </a:t>
            </a:r>
          </a:p>
          <a:p>
            <a:pPr marL="342900" marR="0" lvl="0" indent="-342900" algn="l" defTabSz="4572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s-ES_tradnl" altLang="es-ES" sz="1600" b="1" i="0" u="none" strike="noStrike" kern="0" cap="none" spc="0" normalizeH="0" baseline="0" dirty="0" err="1">
                <a:ln>
                  <a:noFill/>
                </a:ln>
                <a:solidFill>
                  <a:srgbClr val="004851"/>
                </a:solidFill>
                <a:effectLst/>
                <a:uLnTx/>
                <a:uFillTx/>
                <a:latin typeface="Calibri"/>
                <a:ea typeface="+mn-ea"/>
                <a:cs typeface="+mn-cs"/>
              </a:rPr>
              <a:t>Kp</a:t>
            </a:r>
            <a:r>
              <a:rPr kumimoji="0" lang="es-ES_tradnl" altLang="es-ES" sz="1600" b="1" i="0" u="none" strike="noStrike" kern="0" cap="none" spc="0" normalizeH="0" baseline="0" dirty="0">
                <a:ln>
                  <a:noFill/>
                </a:ln>
                <a:solidFill>
                  <a:srgbClr val="004851"/>
                </a:solidFill>
                <a:effectLst/>
                <a:uLnTx/>
                <a:uFillTx/>
                <a:latin typeface="Calibri"/>
                <a:ea typeface="+mn-ea"/>
                <a:cs typeface="+mn-cs"/>
              </a:rPr>
              <a:t> bajo: </a:t>
            </a:r>
            <a:r>
              <a:rPr kumimoji="0" lang="es-ES_tradnl" altLang="es-ES" sz="1600" b="0" i="0" u="none" strike="noStrike" kern="0" cap="none" spc="0" normalizeH="0" baseline="0" dirty="0">
                <a:ln>
                  <a:noFill/>
                </a:ln>
                <a:solidFill>
                  <a:srgbClr val="004851"/>
                </a:solidFill>
                <a:effectLst/>
                <a:uLnTx/>
                <a:uFillTx/>
                <a:latin typeface="Calibri"/>
                <a:ea typeface="+mn-ea"/>
                <a:cs typeface="+mn-cs"/>
              </a:rPr>
              <a:t>Error estacionario demasiado grande.</a:t>
            </a:r>
          </a:p>
        </p:txBody>
      </p:sp>
    </p:spTree>
    <p:extLst>
      <p:ext uri="{BB962C8B-B14F-4D97-AF65-F5344CB8AC3E}">
        <p14:creationId xmlns:p14="http://schemas.microsoft.com/office/powerpoint/2010/main" val="1342425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6DB35-17E9-4036-8576-C0F68BF616C8}"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n-U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52</a:t>
            </a:fld>
            <a:endParaRPr lang="en-US"/>
          </a:p>
        </p:txBody>
      </p:sp>
      <p:graphicFrame>
        <p:nvGraphicFramePr>
          <p:cNvPr id="6" name="Tabla 6">
            <a:extLst>
              <a:ext uri="{FF2B5EF4-FFF2-40B4-BE49-F238E27FC236}">
                <a16:creationId xmlns:a16="http://schemas.microsoft.com/office/drawing/2014/main" id="{5272708C-EC81-458F-8A6C-A0944140B0B4}"/>
              </a:ext>
            </a:extLst>
          </p:cNvPr>
          <p:cNvGraphicFramePr>
            <a:graphicFrameLocks noGrp="1"/>
          </p:cNvGraphicFramePr>
          <p:nvPr>
            <p:ph sz="quarter" idx="13"/>
            <p:extLst>
              <p:ext uri="{D42A27DB-BD31-4B8C-83A1-F6EECF244321}">
                <p14:modId xmlns:p14="http://schemas.microsoft.com/office/powerpoint/2010/main" val="3279369677"/>
              </p:ext>
            </p:extLst>
          </p:nvPr>
        </p:nvGraphicFramePr>
        <p:xfrm>
          <a:off x="422519" y="1601288"/>
          <a:ext cx="8299450" cy="4348480"/>
        </p:xfrm>
        <a:graphic>
          <a:graphicData uri="http://schemas.openxmlformats.org/drawingml/2006/table">
            <a:tbl>
              <a:tblPr firstRow="1" bandRow="1">
                <a:tableStyleId>{5C22544A-7EE6-4342-B048-85BDC9FD1C3A}</a:tableStyleId>
              </a:tblPr>
              <a:tblGrid>
                <a:gridCol w="1530812">
                  <a:extLst>
                    <a:ext uri="{9D8B030D-6E8A-4147-A177-3AD203B41FA5}">
                      <a16:colId xmlns:a16="http://schemas.microsoft.com/office/drawing/2014/main" val="1976309361"/>
                    </a:ext>
                  </a:extLst>
                </a:gridCol>
                <a:gridCol w="1597981">
                  <a:extLst>
                    <a:ext uri="{9D8B030D-6E8A-4147-A177-3AD203B41FA5}">
                      <a16:colId xmlns:a16="http://schemas.microsoft.com/office/drawing/2014/main" val="631073730"/>
                    </a:ext>
                  </a:extLst>
                </a:gridCol>
                <a:gridCol w="1358283">
                  <a:extLst>
                    <a:ext uri="{9D8B030D-6E8A-4147-A177-3AD203B41FA5}">
                      <a16:colId xmlns:a16="http://schemas.microsoft.com/office/drawing/2014/main" val="1530335083"/>
                    </a:ext>
                  </a:extLst>
                </a:gridCol>
                <a:gridCol w="1686758">
                  <a:extLst>
                    <a:ext uri="{9D8B030D-6E8A-4147-A177-3AD203B41FA5}">
                      <a16:colId xmlns:a16="http://schemas.microsoft.com/office/drawing/2014/main" val="3715795189"/>
                    </a:ext>
                  </a:extLst>
                </a:gridCol>
                <a:gridCol w="2125616">
                  <a:extLst>
                    <a:ext uri="{9D8B030D-6E8A-4147-A177-3AD203B41FA5}">
                      <a16:colId xmlns:a16="http://schemas.microsoft.com/office/drawing/2014/main" val="3145358426"/>
                    </a:ext>
                  </a:extLst>
                </a:gridCol>
              </a:tblGrid>
              <a:tr h="370840">
                <a:tc>
                  <a:txBody>
                    <a:bodyPr/>
                    <a:lstStyle/>
                    <a:p>
                      <a:pPr algn="ctr"/>
                      <a:r>
                        <a:rPr lang="es-ES" dirty="0"/>
                        <a:t>CONTROL</a:t>
                      </a:r>
                    </a:p>
                  </a:txBody>
                  <a:tcPr/>
                </a:tc>
                <a:tc>
                  <a:txBody>
                    <a:bodyPr/>
                    <a:lstStyle/>
                    <a:p>
                      <a:pPr algn="ctr"/>
                      <a:r>
                        <a:rPr lang="es-ES" dirty="0"/>
                        <a:t>CONSIGNA</a:t>
                      </a:r>
                    </a:p>
                  </a:txBody>
                  <a:tcPr/>
                </a:tc>
                <a:tc>
                  <a:txBody>
                    <a:bodyPr/>
                    <a:lstStyle/>
                    <a:p>
                      <a:pPr algn="ctr"/>
                      <a:r>
                        <a:rPr lang="es-ES" dirty="0"/>
                        <a:t>MEDIDA</a:t>
                      </a:r>
                    </a:p>
                  </a:txBody>
                  <a:tcPr/>
                </a:tc>
                <a:tc>
                  <a:txBody>
                    <a:bodyPr/>
                    <a:lstStyle/>
                    <a:p>
                      <a:pPr algn="ctr"/>
                      <a:r>
                        <a:rPr lang="es-ES" dirty="0"/>
                        <a:t>ERROR</a:t>
                      </a:r>
                    </a:p>
                  </a:txBody>
                  <a:tcPr/>
                </a:tc>
                <a:tc>
                  <a:txBody>
                    <a:bodyPr/>
                    <a:lstStyle/>
                    <a:p>
                      <a:pPr algn="ctr"/>
                      <a:r>
                        <a:rPr lang="es-ES" dirty="0"/>
                        <a:t>SALIDA (teórica) CONTROLADOR</a:t>
                      </a:r>
                    </a:p>
                  </a:txBody>
                  <a:tcPr/>
                </a:tc>
                <a:extLst>
                  <a:ext uri="{0D108BD9-81ED-4DB2-BD59-A6C34878D82A}">
                    <a16:rowId xmlns:a16="http://schemas.microsoft.com/office/drawing/2014/main" val="1370225918"/>
                  </a:ext>
                </a:extLst>
              </a:tr>
              <a:tr h="370840">
                <a:tc>
                  <a:txBody>
                    <a:bodyPr/>
                    <a:lstStyle/>
                    <a:p>
                      <a:r>
                        <a:rPr lang="es-ES" b="1" dirty="0" err="1"/>
                        <a:t>Kp</a:t>
                      </a:r>
                      <a:r>
                        <a:rPr lang="es-ES" b="1" dirty="0"/>
                        <a:t>=1</a:t>
                      </a:r>
                    </a:p>
                  </a:txBody>
                  <a:tcPr/>
                </a:tc>
                <a:tc>
                  <a:txBody>
                    <a:bodyPr/>
                    <a:lstStyle/>
                    <a:p>
                      <a:pPr algn="ctr"/>
                      <a:r>
                        <a:rPr lang="es-ES" dirty="0"/>
                        <a:t>48</a:t>
                      </a:r>
                    </a:p>
                  </a:txBody>
                  <a:tcPr/>
                </a:tc>
                <a:tc>
                  <a:txBody>
                    <a:bodyPr/>
                    <a:lstStyle/>
                    <a:p>
                      <a:pPr algn="ctr"/>
                      <a:r>
                        <a:rPr lang="es-ES" dirty="0"/>
                        <a:t>0</a:t>
                      </a:r>
                    </a:p>
                  </a:txBody>
                  <a:tcPr/>
                </a:tc>
                <a:tc>
                  <a:txBody>
                    <a:bodyPr/>
                    <a:lstStyle/>
                    <a:p>
                      <a:pPr algn="ctr"/>
                      <a:endParaRPr lang="es-ES"/>
                    </a:p>
                  </a:txBody>
                  <a:tcPr/>
                </a:tc>
                <a:tc>
                  <a:txBody>
                    <a:bodyPr/>
                    <a:lstStyle/>
                    <a:p>
                      <a:pPr algn="ctr"/>
                      <a:endParaRPr lang="es-ES"/>
                    </a:p>
                  </a:txBody>
                  <a:tcPr/>
                </a:tc>
                <a:extLst>
                  <a:ext uri="{0D108BD9-81ED-4DB2-BD59-A6C34878D82A}">
                    <a16:rowId xmlns:a16="http://schemas.microsoft.com/office/drawing/2014/main" val="392598345"/>
                  </a:ext>
                </a:extLst>
              </a:tr>
              <a:tr h="370840">
                <a:tc>
                  <a:txBody>
                    <a:bodyPr/>
                    <a:lstStyle/>
                    <a:p>
                      <a:r>
                        <a:rPr lang="es-ES" b="1" dirty="0" err="1"/>
                        <a:t>Kp</a:t>
                      </a:r>
                      <a:r>
                        <a:rPr lang="es-ES" b="1" dirty="0"/>
                        <a:t>=1</a:t>
                      </a:r>
                    </a:p>
                  </a:txBody>
                  <a:tcPr/>
                </a:tc>
                <a:tc>
                  <a:txBody>
                    <a:bodyPr/>
                    <a:lstStyle/>
                    <a:p>
                      <a:pPr algn="ctr"/>
                      <a:r>
                        <a:rPr lang="es-ES" dirty="0"/>
                        <a:t>48</a:t>
                      </a:r>
                    </a:p>
                  </a:txBody>
                  <a:tcPr/>
                </a:tc>
                <a:tc>
                  <a:txBody>
                    <a:bodyPr/>
                    <a:lstStyle/>
                    <a:p>
                      <a:pPr algn="ctr"/>
                      <a:endParaRPr lang="es-ES"/>
                    </a:p>
                  </a:txBody>
                  <a:tcPr/>
                </a:tc>
                <a:tc>
                  <a:txBody>
                    <a:bodyPr/>
                    <a:lstStyle/>
                    <a:p>
                      <a:pPr algn="ctr"/>
                      <a:r>
                        <a:rPr lang="es-ES" dirty="0"/>
                        <a:t>32</a:t>
                      </a:r>
                    </a:p>
                  </a:txBody>
                  <a:tcPr/>
                </a:tc>
                <a:tc>
                  <a:txBody>
                    <a:bodyPr/>
                    <a:lstStyle/>
                    <a:p>
                      <a:pPr algn="ctr"/>
                      <a:endParaRPr lang="es-ES"/>
                    </a:p>
                  </a:txBody>
                  <a:tcPr/>
                </a:tc>
                <a:extLst>
                  <a:ext uri="{0D108BD9-81ED-4DB2-BD59-A6C34878D82A}">
                    <a16:rowId xmlns:a16="http://schemas.microsoft.com/office/drawing/2014/main" val="2763365466"/>
                  </a:ext>
                </a:extLst>
              </a:tr>
              <a:tr h="370840">
                <a:tc>
                  <a:txBody>
                    <a:bodyPr/>
                    <a:lstStyle/>
                    <a:p>
                      <a:r>
                        <a:rPr lang="es-ES" b="1" dirty="0" err="1"/>
                        <a:t>Kp</a:t>
                      </a:r>
                      <a:r>
                        <a:rPr lang="es-ES" b="1" dirty="0"/>
                        <a:t>=0,8</a:t>
                      </a:r>
                    </a:p>
                  </a:txBody>
                  <a:tcPr/>
                </a:tc>
                <a:tc>
                  <a:txBody>
                    <a:bodyPr/>
                    <a:lstStyle/>
                    <a:p>
                      <a:pPr algn="ctr"/>
                      <a:r>
                        <a:rPr lang="es-ES" dirty="0"/>
                        <a:t>48</a:t>
                      </a:r>
                    </a:p>
                  </a:txBody>
                  <a:tcPr/>
                </a:tc>
                <a:tc>
                  <a:txBody>
                    <a:bodyPr/>
                    <a:lstStyle/>
                    <a:p>
                      <a:pPr algn="ctr"/>
                      <a:endParaRPr lang="es-ES" dirty="0"/>
                    </a:p>
                  </a:txBody>
                  <a:tcPr/>
                </a:tc>
                <a:tc>
                  <a:txBody>
                    <a:bodyPr/>
                    <a:lstStyle/>
                    <a:p>
                      <a:pPr algn="ctr"/>
                      <a:r>
                        <a:rPr lang="es-ES" dirty="0"/>
                        <a:t>10</a:t>
                      </a:r>
                    </a:p>
                  </a:txBody>
                  <a:tcPr/>
                </a:tc>
                <a:tc>
                  <a:txBody>
                    <a:bodyPr/>
                    <a:lstStyle/>
                    <a:p>
                      <a:pPr algn="ctr"/>
                      <a:endParaRPr lang="es-ES"/>
                    </a:p>
                  </a:txBody>
                  <a:tcPr/>
                </a:tc>
                <a:extLst>
                  <a:ext uri="{0D108BD9-81ED-4DB2-BD59-A6C34878D82A}">
                    <a16:rowId xmlns:a16="http://schemas.microsoft.com/office/drawing/2014/main" val="2596757710"/>
                  </a:ext>
                </a:extLst>
              </a:tr>
              <a:tr h="370840">
                <a:tc>
                  <a:txBody>
                    <a:bodyPr/>
                    <a:lstStyle/>
                    <a:p>
                      <a:r>
                        <a:rPr lang="es-ES" b="1" dirty="0" err="1"/>
                        <a:t>Kp</a:t>
                      </a:r>
                      <a:r>
                        <a:rPr lang="es-ES" b="1" dirty="0"/>
                        <a:t>=1</a:t>
                      </a:r>
                    </a:p>
                  </a:txBody>
                  <a:tcPr/>
                </a:tc>
                <a:tc>
                  <a:txBody>
                    <a:bodyPr/>
                    <a:lstStyle/>
                    <a:p>
                      <a:pPr algn="ctr"/>
                      <a:endParaRPr lang="es-ES"/>
                    </a:p>
                  </a:txBody>
                  <a:tcPr/>
                </a:tc>
                <a:tc>
                  <a:txBody>
                    <a:bodyPr/>
                    <a:lstStyle/>
                    <a:p>
                      <a:pPr algn="ctr"/>
                      <a:r>
                        <a:rPr lang="es-ES" dirty="0"/>
                        <a:t>65</a:t>
                      </a:r>
                    </a:p>
                  </a:txBody>
                  <a:tcPr/>
                </a:tc>
                <a:tc>
                  <a:txBody>
                    <a:bodyPr/>
                    <a:lstStyle/>
                    <a:p>
                      <a:pPr algn="ctr"/>
                      <a:endParaRPr lang="es-ES" dirty="0"/>
                    </a:p>
                  </a:txBody>
                  <a:tcPr/>
                </a:tc>
                <a:tc>
                  <a:txBody>
                    <a:bodyPr/>
                    <a:lstStyle/>
                    <a:p>
                      <a:pPr algn="ctr"/>
                      <a:r>
                        <a:rPr lang="es-ES" dirty="0"/>
                        <a:t>5</a:t>
                      </a:r>
                    </a:p>
                  </a:txBody>
                  <a:tcPr/>
                </a:tc>
                <a:extLst>
                  <a:ext uri="{0D108BD9-81ED-4DB2-BD59-A6C34878D82A}">
                    <a16:rowId xmlns:a16="http://schemas.microsoft.com/office/drawing/2014/main" val="280872665"/>
                  </a:ext>
                </a:extLst>
              </a:tr>
              <a:tr h="370840">
                <a:tc>
                  <a:txBody>
                    <a:bodyPr/>
                    <a:lstStyle/>
                    <a:p>
                      <a:r>
                        <a:rPr lang="es-ES" b="1" dirty="0" err="1"/>
                        <a:t>Kp</a:t>
                      </a:r>
                      <a:r>
                        <a:rPr lang="es-ES" b="1" dirty="0"/>
                        <a:t>=0,85</a:t>
                      </a:r>
                    </a:p>
                  </a:txBody>
                  <a:tcPr/>
                </a:tc>
                <a:tc>
                  <a:txBody>
                    <a:bodyPr/>
                    <a:lstStyle/>
                    <a:p>
                      <a:pPr algn="ctr"/>
                      <a:r>
                        <a:rPr lang="es-ES" dirty="0"/>
                        <a:t>56</a:t>
                      </a:r>
                    </a:p>
                  </a:txBody>
                  <a:tcPr/>
                </a:tc>
                <a:tc>
                  <a:txBody>
                    <a:bodyPr/>
                    <a:lstStyle/>
                    <a:p>
                      <a:pPr algn="ctr"/>
                      <a:r>
                        <a:rPr lang="es-ES" dirty="0"/>
                        <a:t>15</a:t>
                      </a:r>
                    </a:p>
                  </a:txBody>
                  <a:tcPr/>
                </a:tc>
                <a:tc>
                  <a:txBody>
                    <a:bodyPr/>
                    <a:lstStyle/>
                    <a:p>
                      <a:pPr algn="ctr"/>
                      <a:endParaRPr lang="es-ES" dirty="0"/>
                    </a:p>
                  </a:txBody>
                  <a:tcPr/>
                </a:tc>
                <a:tc>
                  <a:txBody>
                    <a:bodyPr/>
                    <a:lstStyle/>
                    <a:p>
                      <a:pPr algn="ctr"/>
                      <a:endParaRPr lang="es-ES"/>
                    </a:p>
                  </a:txBody>
                  <a:tcPr/>
                </a:tc>
                <a:extLst>
                  <a:ext uri="{0D108BD9-81ED-4DB2-BD59-A6C34878D82A}">
                    <a16:rowId xmlns:a16="http://schemas.microsoft.com/office/drawing/2014/main" val="471117587"/>
                  </a:ext>
                </a:extLst>
              </a:tr>
              <a:tr h="370840">
                <a:tc>
                  <a:txBody>
                    <a:bodyPr/>
                    <a:lstStyle/>
                    <a:p>
                      <a:r>
                        <a:rPr lang="es-ES" b="1" dirty="0" err="1"/>
                        <a:t>Kp</a:t>
                      </a:r>
                      <a:r>
                        <a:rPr lang="es-ES" b="1" dirty="0"/>
                        <a:t>=1</a:t>
                      </a:r>
                    </a:p>
                  </a:txBody>
                  <a:tcPr/>
                </a:tc>
                <a:tc>
                  <a:txBody>
                    <a:bodyPr/>
                    <a:lstStyle/>
                    <a:p>
                      <a:pPr algn="ctr"/>
                      <a:r>
                        <a:rPr lang="es-ES" dirty="0"/>
                        <a:t>60</a:t>
                      </a:r>
                    </a:p>
                  </a:txBody>
                  <a:tcPr/>
                </a:tc>
                <a:tc>
                  <a:txBody>
                    <a:bodyPr/>
                    <a:lstStyle/>
                    <a:p>
                      <a:pPr algn="ctr"/>
                      <a:endParaRPr lang="es-ES"/>
                    </a:p>
                  </a:txBody>
                  <a:tcPr/>
                </a:tc>
                <a:tc>
                  <a:txBody>
                    <a:bodyPr/>
                    <a:lstStyle/>
                    <a:p>
                      <a:pPr algn="ctr"/>
                      <a:endParaRPr lang="es-ES" dirty="0"/>
                    </a:p>
                  </a:txBody>
                  <a:tcPr/>
                </a:tc>
                <a:tc>
                  <a:txBody>
                    <a:bodyPr/>
                    <a:lstStyle/>
                    <a:p>
                      <a:pPr algn="ctr"/>
                      <a:r>
                        <a:rPr lang="es-ES" dirty="0"/>
                        <a:t>30</a:t>
                      </a:r>
                    </a:p>
                  </a:txBody>
                  <a:tcPr/>
                </a:tc>
                <a:extLst>
                  <a:ext uri="{0D108BD9-81ED-4DB2-BD59-A6C34878D82A}">
                    <a16:rowId xmlns:a16="http://schemas.microsoft.com/office/drawing/2014/main" val="3673141948"/>
                  </a:ext>
                </a:extLst>
              </a:tr>
              <a:tr h="370840">
                <a:tc>
                  <a:txBody>
                    <a:bodyPr/>
                    <a:lstStyle/>
                    <a:p>
                      <a:r>
                        <a:rPr lang="es-ES" b="1" dirty="0" err="1"/>
                        <a:t>Kp</a:t>
                      </a:r>
                      <a:r>
                        <a:rPr lang="es-ES" b="1" dirty="0"/>
                        <a:t>=1</a:t>
                      </a:r>
                    </a:p>
                  </a:txBody>
                  <a:tcPr/>
                </a:tc>
                <a:tc>
                  <a:txBody>
                    <a:bodyPr/>
                    <a:lstStyle/>
                    <a:p>
                      <a:pPr algn="ctr"/>
                      <a:r>
                        <a:rPr lang="es-ES" dirty="0"/>
                        <a:t>70</a:t>
                      </a:r>
                    </a:p>
                  </a:txBody>
                  <a:tcPr/>
                </a:tc>
                <a:tc>
                  <a:txBody>
                    <a:bodyPr/>
                    <a:lstStyle/>
                    <a:p>
                      <a:pPr algn="ctr"/>
                      <a:endParaRPr lang="es-ES"/>
                    </a:p>
                  </a:txBody>
                  <a:tcPr/>
                </a:tc>
                <a:tc>
                  <a:txBody>
                    <a:bodyPr/>
                    <a:lstStyle/>
                    <a:p>
                      <a:pPr algn="ctr"/>
                      <a:r>
                        <a:rPr lang="es-ES" dirty="0"/>
                        <a:t>65</a:t>
                      </a:r>
                    </a:p>
                  </a:txBody>
                  <a:tcPr/>
                </a:tc>
                <a:tc>
                  <a:txBody>
                    <a:bodyPr/>
                    <a:lstStyle/>
                    <a:p>
                      <a:pPr algn="ctr"/>
                      <a:endParaRPr lang="es-ES" dirty="0"/>
                    </a:p>
                  </a:txBody>
                  <a:tcPr/>
                </a:tc>
                <a:extLst>
                  <a:ext uri="{0D108BD9-81ED-4DB2-BD59-A6C34878D82A}">
                    <a16:rowId xmlns:a16="http://schemas.microsoft.com/office/drawing/2014/main" val="4035231130"/>
                  </a:ext>
                </a:extLst>
              </a:tr>
              <a:tr h="370840">
                <a:tc>
                  <a:txBody>
                    <a:bodyPr/>
                    <a:lstStyle/>
                    <a:p>
                      <a:r>
                        <a:rPr lang="es-ES" b="1" dirty="0" err="1"/>
                        <a:t>Kp</a:t>
                      </a:r>
                      <a:r>
                        <a:rPr lang="es-ES" b="1" dirty="0"/>
                        <a:t>=1</a:t>
                      </a:r>
                    </a:p>
                  </a:txBody>
                  <a:tcPr/>
                </a:tc>
                <a:tc>
                  <a:txBody>
                    <a:bodyPr/>
                    <a:lstStyle/>
                    <a:p>
                      <a:pPr algn="ctr"/>
                      <a:r>
                        <a:rPr lang="es-ES" dirty="0"/>
                        <a:t>35</a:t>
                      </a:r>
                    </a:p>
                  </a:txBody>
                  <a:tcPr/>
                </a:tc>
                <a:tc>
                  <a:txBody>
                    <a:bodyPr/>
                    <a:lstStyle/>
                    <a:p>
                      <a:pPr algn="ctr"/>
                      <a:endParaRPr lang="es-ES"/>
                    </a:p>
                  </a:txBody>
                  <a:tcPr/>
                </a:tc>
                <a:tc>
                  <a:txBody>
                    <a:bodyPr/>
                    <a:lstStyle/>
                    <a:p>
                      <a:pPr algn="ctr"/>
                      <a:r>
                        <a:rPr lang="es-ES" dirty="0"/>
                        <a:t>5</a:t>
                      </a:r>
                    </a:p>
                  </a:txBody>
                  <a:tcPr/>
                </a:tc>
                <a:tc>
                  <a:txBody>
                    <a:bodyPr/>
                    <a:lstStyle/>
                    <a:p>
                      <a:pPr algn="ctr"/>
                      <a:endParaRPr lang="es-ES" dirty="0"/>
                    </a:p>
                  </a:txBody>
                  <a:tcPr/>
                </a:tc>
                <a:extLst>
                  <a:ext uri="{0D108BD9-81ED-4DB2-BD59-A6C34878D82A}">
                    <a16:rowId xmlns:a16="http://schemas.microsoft.com/office/drawing/2014/main" val="1552807162"/>
                  </a:ext>
                </a:extLst>
              </a:tr>
              <a:tr h="370840">
                <a:tc>
                  <a:txBody>
                    <a:bodyPr/>
                    <a:lstStyle/>
                    <a:p>
                      <a:r>
                        <a:rPr lang="es-ES" b="1" dirty="0" err="1"/>
                        <a:t>Kp</a:t>
                      </a:r>
                      <a:r>
                        <a:rPr lang="es-ES" b="1" dirty="0"/>
                        <a:t>=0,7</a:t>
                      </a:r>
                    </a:p>
                  </a:txBody>
                  <a:tcPr/>
                </a:tc>
                <a:tc>
                  <a:txBody>
                    <a:bodyPr/>
                    <a:lstStyle/>
                    <a:p>
                      <a:pPr algn="ctr"/>
                      <a:endParaRPr lang="es-ES" dirty="0"/>
                    </a:p>
                  </a:txBody>
                  <a:tcPr/>
                </a:tc>
                <a:tc>
                  <a:txBody>
                    <a:bodyPr/>
                    <a:lstStyle/>
                    <a:p>
                      <a:pPr algn="ctr"/>
                      <a:r>
                        <a:rPr lang="es-ES" dirty="0"/>
                        <a:t>65</a:t>
                      </a:r>
                    </a:p>
                  </a:txBody>
                  <a:tcPr/>
                </a:tc>
                <a:tc>
                  <a:txBody>
                    <a:bodyPr/>
                    <a:lstStyle/>
                    <a:p>
                      <a:pPr algn="ctr"/>
                      <a:r>
                        <a:rPr lang="es-ES" dirty="0"/>
                        <a:t>13</a:t>
                      </a:r>
                    </a:p>
                  </a:txBody>
                  <a:tcPr/>
                </a:tc>
                <a:tc>
                  <a:txBody>
                    <a:bodyPr/>
                    <a:lstStyle/>
                    <a:p>
                      <a:pPr algn="ctr"/>
                      <a:endParaRPr lang="es-ES" dirty="0"/>
                    </a:p>
                  </a:txBody>
                  <a:tcPr/>
                </a:tc>
                <a:extLst>
                  <a:ext uri="{0D108BD9-81ED-4DB2-BD59-A6C34878D82A}">
                    <a16:rowId xmlns:a16="http://schemas.microsoft.com/office/drawing/2014/main" val="990877741"/>
                  </a:ext>
                </a:extLst>
              </a:tr>
              <a:tr h="370840">
                <a:tc>
                  <a:txBody>
                    <a:bodyPr/>
                    <a:lstStyle/>
                    <a:p>
                      <a:r>
                        <a:rPr lang="es-ES" b="1" dirty="0" err="1"/>
                        <a:t>Kp</a:t>
                      </a:r>
                      <a:r>
                        <a:rPr lang="es-ES" b="1" dirty="0"/>
                        <a:t>=1</a:t>
                      </a:r>
                    </a:p>
                  </a:txBody>
                  <a:tcPr/>
                </a:tc>
                <a:tc>
                  <a:txBody>
                    <a:bodyPr/>
                    <a:lstStyle/>
                    <a:p>
                      <a:pPr algn="ctr"/>
                      <a:endParaRPr lang="es-ES"/>
                    </a:p>
                  </a:txBody>
                  <a:tcPr/>
                </a:tc>
                <a:tc>
                  <a:txBody>
                    <a:bodyPr/>
                    <a:lstStyle/>
                    <a:p>
                      <a:pPr algn="ctr"/>
                      <a:r>
                        <a:rPr lang="es-ES" dirty="0"/>
                        <a:t>34</a:t>
                      </a:r>
                    </a:p>
                  </a:txBody>
                  <a:tcPr/>
                </a:tc>
                <a:tc>
                  <a:txBody>
                    <a:bodyPr/>
                    <a:lstStyle/>
                    <a:p>
                      <a:pPr algn="ctr"/>
                      <a:endParaRPr lang="es-ES"/>
                    </a:p>
                  </a:txBody>
                  <a:tcPr/>
                </a:tc>
                <a:tc>
                  <a:txBody>
                    <a:bodyPr/>
                    <a:lstStyle/>
                    <a:p>
                      <a:pPr algn="ctr"/>
                      <a:r>
                        <a:rPr lang="es-ES" dirty="0"/>
                        <a:t>15</a:t>
                      </a:r>
                    </a:p>
                  </a:txBody>
                  <a:tcPr/>
                </a:tc>
                <a:extLst>
                  <a:ext uri="{0D108BD9-81ED-4DB2-BD59-A6C34878D82A}">
                    <a16:rowId xmlns:a16="http://schemas.microsoft.com/office/drawing/2014/main" val="2976109006"/>
                  </a:ext>
                </a:extLst>
              </a:tr>
            </a:tbl>
          </a:graphicData>
        </a:graphic>
      </p:graphicFrame>
      <p:sp>
        <p:nvSpPr>
          <p:cNvPr id="5" name="Title 4"/>
          <p:cNvSpPr>
            <a:spLocks noGrp="1"/>
          </p:cNvSpPr>
          <p:nvPr>
            <p:ph type="title"/>
          </p:nvPr>
        </p:nvSpPr>
        <p:spPr>
          <a:xfrm>
            <a:off x="330592" y="192308"/>
            <a:ext cx="7664693" cy="428157"/>
          </a:xfrm>
        </p:spPr>
        <p:txBody>
          <a:bodyPr/>
          <a:lstStyle/>
          <a:p>
            <a:r>
              <a:rPr lang="es-ES" dirty="0"/>
              <a:t>Ejercicio</a:t>
            </a:r>
          </a:p>
        </p:txBody>
      </p:sp>
      <p:sp>
        <p:nvSpPr>
          <p:cNvPr id="7" name="CuadroTexto 6">
            <a:extLst>
              <a:ext uri="{FF2B5EF4-FFF2-40B4-BE49-F238E27FC236}">
                <a16:creationId xmlns:a16="http://schemas.microsoft.com/office/drawing/2014/main" id="{9ADB98D5-8233-41A8-9D22-F029002F035C}"/>
              </a:ext>
            </a:extLst>
          </p:cNvPr>
          <p:cNvSpPr txBox="1"/>
          <p:nvPr/>
        </p:nvSpPr>
        <p:spPr>
          <a:xfrm>
            <a:off x="315204" y="893402"/>
            <a:ext cx="8406765" cy="707886"/>
          </a:xfrm>
          <a:prstGeom prst="rect">
            <a:avLst/>
          </a:prstGeom>
          <a:noFill/>
        </p:spPr>
        <p:txBody>
          <a:bodyPr wrap="square" rtlCol="0">
            <a:spAutoFit/>
          </a:bodyPr>
          <a:lstStyle/>
          <a:p>
            <a:r>
              <a:rPr lang="es-ES" sz="2000" dirty="0">
                <a:solidFill>
                  <a:srgbClr val="FFFFFF"/>
                </a:solidFill>
              </a:rPr>
              <a:t>Completar la tabla con los valores requeridos, recomendamos dibujar diagrama de bloques de un lazo cerrado</a:t>
            </a:r>
          </a:p>
        </p:txBody>
      </p:sp>
      <p:sp>
        <p:nvSpPr>
          <p:cNvPr id="8" name="CuadroTexto 7">
            <a:extLst>
              <a:ext uri="{FF2B5EF4-FFF2-40B4-BE49-F238E27FC236}">
                <a16:creationId xmlns:a16="http://schemas.microsoft.com/office/drawing/2014/main" id="{861B40BA-EECA-E5BF-BBBB-65BC5FACB4D4}"/>
              </a:ext>
            </a:extLst>
          </p:cNvPr>
          <p:cNvSpPr txBox="1"/>
          <p:nvPr/>
        </p:nvSpPr>
        <p:spPr>
          <a:xfrm>
            <a:off x="3281680" y="274320"/>
            <a:ext cx="2306320" cy="646331"/>
          </a:xfrm>
          <a:prstGeom prst="rect">
            <a:avLst/>
          </a:prstGeom>
          <a:noFill/>
        </p:spPr>
        <p:txBody>
          <a:bodyPr wrap="square" rtlCol="0">
            <a:spAutoFit/>
          </a:bodyPr>
          <a:lstStyle/>
          <a:p>
            <a:r>
              <a:rPr lang="eu-ES" dirty="0"/>
              <a:t>Non dago ariketa hauxe?</a:t>
            </a:r>
          </a:p>
        </p:txBody>
      </p:sp>
    </p:spTree>
    <p:extLst>
      <p:ext uri="{BB962C8B-B14F-4D97-AF65-F5344CB8AC3E}">
        <p14:creationId xmlns:p14="http://schemas.microsoft.com/office/powerpoint/2010/main" val="17860106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E00B0-D86C-435B-94E3-E57ED2EB8A2F}"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53</a:t>
            </a:fld>
            <a:endParaRPr lang="en-US"/>
          </a:p>
        </p:txBody>
      </p:sp>
      <p:sp>
        <p:nvSpPr>
          <p:cNvPr id="5" name="Title 4"/>
          <p:cNvSpPr>
            <a:spLocks noGrp="1"/>
          </p:cNvSpPr>
          <p:nvPr>
            <p:ph type="title"/>
          </p:nvPr>
        </p:nvSpPr>
        <p:spPr/>
        <p:txBody>
          <a:bodyPr/>
          <a:lstStyle/>
          <a:p>
            <a:r>
              <a:rPr lang="es-ES" dirty="0"/>
              <a:t>Control PID</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132081" y="1275347"/>
            <a:ext cx="8589890" cy="4812716"/>
          </a:xfrm>
        </p:spPr>
        <p:txBody>
          <a:bodyPr>
            <a:normAutofit/>
          </a:bodyPr>
          <a:lstStyle/>
          <a:p>
            <a:pPr marL="457188" lvl="1" indent="0" algn="just">
              <a:lnSpc>
                <a:spcPct val="120000"/>
              </a:lnSpc>
              <a:buNone/>
            </a:pPr>
            <a:r>
              <a:rPr lang="es-ES" b="1" u="sng" dirty="0"/>
              <a:t>Control Integral (I)</a:t>
            </a:r>
          </a:p>
          <a:p>
            <a:pPr marL="457188" lvl="1" indent="0" algn="just">
              <a:lnSpc>
                <a:spcPct val="120000"/>
              </a:lnSpc>
              <a:buNone/>
            </a:pPr>
            <a:r>
              <a:rPr lang="es-ES" dirty="0"/>
              <a:t>El término integral considera el histórico del error y su duración. La acción integral actúa cuando hay una desviación entre la consigna y la variable controlada, integrando el error respecto al tiempo (suma).</a:t>
            </a:r>
          </a:p>
          <a:p>
            <a:pPr marL="457188" lvl="1" indent="0" algn="just">
              <a:lnSpc>
                <a:spcPct val="120000"/>
              </a:lnSpc>
              <a:buNone/>
            </a:pPr>
            <a:r>
              <a:rPr lang="es-ES" dirty="0"/>
              <a:t>La señal de control variará siempre que el error sea diferente a cero y desaparecerá cuando el error sea igual a cero.</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r>
              <a:rPr lang="es-ES" u="sng" dirty="0"/>
              <a:t>Característica principal:</a:t>
            </a:r>
            <a:r>
              <a:rPr lang="es-ES" dirty="0"/>
              <a:t> La acción integral hace desaparecer el error estacionario (Offset).</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0" indent="0">
              <a:lnSpc>
                <a:spcPct val="120000"/>
              </a:lnSpc>
              <a:buNone/>
            </a:pPr>
            <a:endParaRPr lang="en-US" dirty="0"/>
          </a:p>
        </p:txBody>
      </p:sp>
      <p:pic>
        <p:nvPicPr>
          <p:cNvPr id="15" name="Imagen 14">
            <a:extLst>
              <a:ext uri="{FF2B5EF4-FFF2-40B4-BE49-F238E27FC236}">
                <a16:creationId xmlns:a16="http://schemas.microsoft.com/office/drawing/2014/main" id="{362833D4-BD08-4AAF-8D08-EC32BE46F010}"/>
              </a:ext>
            </a:extLst>
          </p:cNvPr>
          <p:cNvPicPr>
            <a:picLocks noChangeAspect="1"/>
          </p:cNvPicPr>
          <p:nvPr/>
        </p:nvPicPr>
        <p:blipFill>
          <a:blip r:embed="rId4"/>
          <a:stretch>
            <a:fillRect/>
          </a:stretch>
        </p:blipFill>
        <p:spPr>
          <a:xfrm>
            <a:off x="1908699" y="4042011"/>
            <a:ext cx="2268720" cy="905307"/>
          </a:xfrm>
          <a:prstGeom prst="rect">
            <a:avLst/>
          </a:prstGeom>
        </p:spPr>
      </p:pic>
      <p:graphicFrame>
        <p:nvGraphicFramePr>
          <p:cNvPr id="16" name="6 Objeto">
            <a:extLst>
              <a:ext uri="{FF2B5EF4-FFF2-40B4-BE49-F238E27FC236}">
                <a16:creationId xmlns:a16="http://schemas.microsoft.com/office/drawing/2014/main" id="{19A887ED-FEB7-4A32-B1F2-C6508830E952}"/>
              </a:ext>
            </a:extLst>
          </p:cNvPr>
          <p:cNvGraphicFramePr>
            <a:graphicFrameLocks noChangeAspect="1"/>
          </p:cNvGraphicFramePr>
          <p:nvPr/>
        </p:nvGraphicFramePr>
        <p:xfrm>
          <a:off x="5552678" y="4042011"/>
          <a:ext cx="2057400" cy="863600"/>
        </p:xfrm>
        <a:graphic>
          <a:graphicData uri="http://schemas.openxmlformats.org/presentationml/2006/ole">
            <mc:AlternateContent xmlns:mc="http://schemas.openxmlformats.org/markup-compatibility/2006">
              <mc:Choice xmlns:v="urn:schemas-microsoft-com:vml" Requires="v">
                <p:oleObj spid="_x0000_s2050" name="Ecuación" r:id="rId5" imgW="1028520" imgH="431640" progId="Equation.3">
                  <p:embed/>
                </p:oleObj>
              </mc:Choice>
              <mc:Fallback>
                <p:oleObj name="Ecuación" r:id="rId5" imgW="1028520" imgH="431640" progId="Equation.3">
                  <p:embed/>
                  <p:pic>
                    <p:nvPicPr>
                      <p:cNvPr id="16" name="6 Objeto">
                        <a:extLst>
                          <a:ext uri="{FF2B5EF4-FFF2-40B4-BE49-F238E27FC236}">
                            <a16:creationId xmlns:a16="http://schemas.microsoft.com/office/drawing/2014/main" id="{19A887ED-FEB7-4A32-B1F2-C6508830E9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2678" y="4042011"/>
                        <a:ext cx="20574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37396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9224BE-AB81-4B93-826D-6D852C770104}"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54</a:t>
            </a:fld>
            <a:endParaRPr lang="en-US"/>
          </a:p>
        </p:txBody>
      </p:sp>
      <p:sp>
        <p:nvSpPr>
          <p:cNvPr id="5" name="Title 4"/>
          <p:cNvSpPr>
            <a:spLocks noGrp="1"/>
          </p:cNvSpPr>
          <p:nvPr>
            <p:ph type="title"/>
          </p:nvPr>
        </p:nvSpPr>
        <p:spPr/>
        <p:txBody>
          <a:bodyPr/>
          <a:lstStyle/>
          <a:p>
            <a:r>
              <a:rPr lang="es-ES" dirty="0"/>
              <a:t>Control PID</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111761" y="1275347"/>
            <a:ext cx="8610210" cy="4812716"/>
          </a:xfrm>
        </p:spPr>
        <p:txBody>
          <a:bodyPr>
            <a:normAutofit/>
          </a:bodyPr>
          <a:lstStyle/>
          <a:p>
            <a:pPr marL="457188" lvl="1" indent="0" algn="just">
              <a:lnSpc>
                <a:spcPct val="120000"/>
              </a:lnSpc>
              <a:buNone/>
            </a:pPr>
            <a:r>
              <a:rPr lang="es-ES" b="1" u="sng" dirty="0"/>
              <a:t>Control Proporcional Integral (PI)</a:t>
            </a:r>
          </a:p>
          <a:p>
            <a:pPr marL="457188" lvl="1" indent="0" algn="just">
              <a:lnSpc>
                <a:spcPct val="120000"/>
              </a:lnSpc>
              <a:buNone/>
            </a:pPr>
            <a:r>
              <a:rPr lang="es-ES" dirty="0"/>
              <a:t>Cuando se utiliza únicamente el término integral, es más lento que un sistema de control proporcional, por lo que se generan oscilaciones y se tienen más posibilidades de convertirse en un sistema inestable.</a:t>
            </a:r>
          </a:p>
          <a:p>
            <a:pPr marL="457188" lvl="1" indent="0" algn="just">
              <a:lnSpc>
                <a:spcPct val="120000"/>
              </a:lnSpc>
              <a:buNone/>
            </a:pPr>
            <a:r>
              <a:rPr lang="es-ES" dirty="0"/>
              <a:t>Por lo tanto, se suele utilizar junto con la acción proporcional (PI).</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0" indent="0">
              <a:lnSpc>
                <a:spcPct val="120000"/>
              </a:lnSpc>
              <a:buNone/>
            </a:pPr>
            <a:endParaRPr lang="en-US" dirty="0"/>
          </a:p>
        </p:txBody>
      </p:sp>
      <p:pic>
        <p:nvPicPr>
          <p:cNvPr id="10" name="Picture 5" descr="Accion I">
            <a:extLst>
              <a:ext uri="{FF2B5EF4-FFF2-40B4-BE49-F238E27FC236}">
                <a16:creationId xmlns:a16="http://schemas.microsoft.com/office/drawing/2014/main" id="{243F3452-98DF-4C4F-BFC4-6E61E6D56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274" y="3899555"/>
            <a:ext cx="4067451" cy="2486408"/>
          </a:xfrm>
          <a:prstGeom prst="rect">
            <a:avLst/>
          </a:prstGeom>
          <a:noFill/>
          <a:ln w="9525">
            <a:solidFill>
              <a:srgbClr val="DFE3E5"/>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582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018B89-CCB1-4248-BA96-135F666BD35C}"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55</a:t>
            </a:fld>
            <a:endParaRPr lang="en-US"/>
          </a:p>
        </p:txBody>
      </p:sp>
      <p:sp>
        <p:nvSpPr>
          <p:cNvPr id="5" name="Title 4"/>
          <p:cNvSpPr>
            <a:spLocks noGrp="1"/>
          </p:cNvSpPr>
          <p:nvPr>
            <p:ph type="title"/>
          </p:nvPr>
        </p:nvSpPr>
        <p:spPr/>
        <p:txBody>
          <a:bodyPr/>
          <a:lstStyle/>
          <a:p>
            <a:r>
              <a:rPr lang="es-ES" dirty="0"/>
              <a:t>Control PID</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71121" y="1137920"/>
            <a:ext cx="8650850" cy="4950143"/>
          </a:xfrm>
        </p:spPr>
        <p:txBody>
          <a:bodyPr>
            <a:normAutofit/>
          </a:bodyPr>
          <a:lstStyle/>
          <a:p>
            <a:pPr marL="457188" lvl="1" indent="0" algn="just">
              <a:lnSpc>
                <a:spcPct val="120000"/>
              </a:lnSpc>
              <a:buNone/>
            </a:pPr>
            <a:r>
              <a:rPr lang="es-ES" b="1" u="sng" dirty="0"/>
              <a:t>Control Derivativo (D)</a:t>
            </a:r>
          </a:p>
          <a:p>
            <a:pPr marL="457188" lvl="1" indent="0" algn="just">
              <a:lnSpc>
                <a:spcPct val="120000"/>
              </a:lnSpc>
              <a:buNone/>
            </a:pPr>
            <a:r>
              <a:rPr lang="es-ES" dirty="0"/>
              <a:t>La salida del controlador es proporcional a la velocidad de cambio del error en ese momento (derivada del error).</a:t>
            </a:r>
          </a:p>
          <a:p>
            <a:pPr marL="457188" lvl="1" indent="0" algn="just">
              <a:lnSpc>
                <a:spcPct val="120000"/>
              </a:lnSpc>
              <a:buNone/>
            </a:pPr>
            <a:r>
              <a:rPr lang="es-ES" dirty="0"/>
              <a:t>La acción derivativa corrige las tendencias a desviarse de la referencia en régimen permanente y se anticipa a las desviaciones.</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r>
              <a:rPr lang="es-ES" dirty="0"/>
              <a:t>La acción derivativa aparece cuando hay una </a:t>
            </a:r>
            <a:r>
              <a:rPr lang="es-ES" i="1" dirty="0"/>
              <a:t>tendencia</a:t>
            </a:r>
            <a:r>
              <a:rPr lang="es-ES" dirty="0"/>
              <a:t> a la desviación y su reacción consiste en anular esa tendencia.</a:t>
            </a:r>
          </a:p>
          <a:p>
            <a:pPr marL="457188" lvl="1" indent="0" algn="just">
              <a:lnSpc>
                <a:spcPct val="120000"/>
              </a:lnSpc>
              <a:buNone/>
            </a:pPr>
            <a:r>
              <a:rPr lang="es-ES" u="sng" dirty="0"/>
              <a:t>Característica principal:</a:t>
            </a:r>
            <a:r>
              <a:rPr lang="es-ES" dirty="0"/>
              <a:t> La acción derivativa hace desaparecer las posibles oscilaciones del sistema</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0" indent="0">
              <a:lnSpc>
                <a:spcPct val="120000"/>
              </a:lnSpc>
              <a:buNone/>
            </a:pPr>
            <a:endParaRPr lang="en-US" dirty="0"/>
          </a:p>
        </p:txBody>
      </p:sp>
      <p:pic>
        <p:nvPicPr>
          <p:cNvPr id="9" name="Picture 2">
            <a:extLst>
              <a:ext uri="{FF2B5EF4-FFF2-40B4-BE49-F238E27FC236}">
                <a16:creationId xmlns:a16="http://schemas.microsoft.com/office/drawing/2014/main" id="{E8B325FF-5AE5-4113-9EA1-1F0BB38F8964}"/>
              </a:ext>
            </a:extLst>
          </p:cNvPr>
          <p:cNvPicPr>
            <a:picLocks noChangeAspect="1" noChangeArrowheads="1"/>
          </p:cNvPicPr>
          <p:nvPr/>
        </p:nvPicPr>
        <p:blipFill rotWithShape="1">
          <a:blip r:embed="rId3" cstate="print"/>
          <a:srcRect l="1397" t="5744" r="37058" b="6093"/>
          <a:stretch/>
        </p:blipFill>
        <p:spPr bwMode="auto">
          <a:xfrm>
            <a:off x="1467148" y="3334442"/>
            <a:ext cx="2536682" cy="972985"/>
          </a:xfrm>
          <a:prstGeom prst="rect">
            <a:avLst/>
          </a:prstGeom>
          <a:noFill/>
          <a:ln w="9525">
            <a:noFill/>
            <a:miter lim="800000"/>
            <a:headEnd/>
            <a:tailEnd/>
          </a:ln>
        </p:spPr>
      </p:pic>
      <p:pic>
        <p:nvPicPr>
          <p:cNvPr id="11" name="Imagen 10">
            <a:extLst>
              <a:ext uri="{FF2B5EF4-FFF2-40B4-BE49-F238E27FC236}">
                <a16:creationId xmlns:a16="http://schemas.microsoft.com/office/drawing/2014/main" id="{9B9FF210-642C-46F9-BE32-89347DFE0B96}"/>
              </a:ext>
            </a:extLst>
          </p:cNvPr>
          <p:cNvPicPr>
            <a:picLocks noChangeAspect="1"/>
          </p:cNvPicPr>
          <p:nvPr/>
        </p:nvPicPr>
        <p:blipFill>
          <a:blip r:embed="rId4"/>
          <a:stretch>
            <a:fillRect/>
          </a:stretch>
        </p:blipFill>
        <p:spPr>
          <a:xfrm>
            <a:off x="5428548" y="3429000"/>
            <a:ext cx="2117471" cy="878427"/>
          </a:xfrm>
          <a:prstGeom prst="rect">
            <a:avLst/>
          </a:prstGeom>
        </p:spPr>
      </p:pic>
    </p:spTree>
    <p:extLst>
      <p:ext uri="{BB962C8B-B14F-4D97-AF65-F5344CB8AC3E}">
        <p14:creationId xmlns:p14="http://schemas.microsoft.com/office/powerpoint/2010/main" val="3297868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28B15A-6DBE-46E9-AC96-219858D9C682}"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56</a:t>
            </a:fld>
            <a:endParaRPr lang="en-US"/>
          </a:p>
        </p:txBody>
      </p:sp>
      <p:sp>
        <p:nvSpPr>
          <p:cNvPr id="5" name="Title 4"/>
          <p:cNvSpPr>
            <a:spLocks noGrp="1"/>
          </p:cNvSpPr>
          <p:nvPr>
            <p:ph type="title"/>
          </p:nvPr>
        </p:nvSpPr>
        <p:spPr/>
        <p:txBody>
          <a:bodyPr/>
          <a:lstStyle/>
          <a:p>
            <a:r>
              <a:rPr lang="es-ES" dirty="0"/>
              <a:t>Control PID</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422031" y="1275347"/>
            <a:ext cx="8299939" cy="4812716"/>
          </a:xfrm>
        </p:spPr>
        <p:txBody>
          <a:bodyPr>
            <a:normAutofit/>
          </a:bodyPr>
          <a:lstStyle/>
          <a:p>
            <a:pPr marL="457188" lvl="1" indent="0" algn="just">
              <a:lnSpc>
                <a:spcPct val="120000"/>
              </a:lnSpc>
              <a:buNone/>
            </a:pPr>
            <a:r>
              <a:rPr lang="es-ES" b="1" u="sng" dirty="0"/>
              <a:t>Control Derivativo (D)</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0" indent="0">
              <a:lnSpc>
                <a:spcPct val="120000"/>
              </a:lnSpc>
              <a:buNone/>
            </a:pPr>
            <a:endParaRPr lang="en-US" dirty="0"/>
          </a:p>
        </p:txBody>
      </p:sp>
      <p:pic>
        <p:nvPicPr>
          <p:cNvPr id="10" name="Imagen 9">
            <a:extLst>
              <a:ext uri="{FF2B5EF4-FFF2-40B4-BE49-F238E27FC236}">
                <a16:creationId xmlns:a16="http://schemas.microsoft.com/office/drawing/2014/main" id="{E9181E30-B3E0-4A87-BCBA-5A76DA4C7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485" y="1921591"/>
            <a:ext cx="6038592" cy="4257982"/>
          </a:xfrm>
          <a:prstGeom prst="rect">
            <a:avLst/>
          </a:prstGeom>
        </p:spPr>
      </p:pic>
      <p:sp>
        <p:nvSpPr>
          <p:cNvPr id="12" name="Rectángulo redondeado 17">
            <a:extLst>
              <a:ext uri="{FF2B5EF4-FFF2-40B4-BE49-F238E27FC236}">
                <a16:creationId xmlns:a16="http://schemas.microsoft.com/office/drawing/2014/main" id="{A30D799A-6EED-4690-BBB6-1392189E94DE}"/>
              </a:ext>
            </a:extLst>
          </p:cNvPr>
          <p:cNvSpPr/>
          <p:nvPr/>
        </p:nvSpPr>
        <p:spPr>
          <a:xfrm rot="6734256">
            <a:off x="3089831" y="3040204"/>
            <a:ext cx="1291368" cy="268913"/>
          </a:xfrm>
          <a:prstGeom prst="roundRect">
            <a:avLst/>
          </a:prstGeom>
          <a:solidFill>
            <a:srgbClr val="00A3AD">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u-ES" dirty="0"/>
          </a:p>
        </p:txBody>
      </p:sp>
    </p:spTree>
    <p:extLst>
      <p:ext uri="{BB962C8B-B14F-4D97-AF65-F5344CB8AC3E}">
        <p14:creationId xmlns:p14="http://schemas.microsoft.com/office/powerpoint/2010/main" val="1822330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236593-E511-4992-9BE5-4F83B857DA76}"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57</a:t>
            </a:fld>
            <a:endParaRPr lang="en-US"/>
          </a:p>
        </p:txBody>
      </p:sp>
      <p:sp>
        <p:nvSpPr>
          <p:cNvPr id="5" name="Title 4"/>
          <p:cNvSpPr>
            <a:spLocks noGrp="1"/>
          </p:cNvSpPr>
          <p:nvPr>
            <p:ph type="title"/>
          </p:nvPr>
        </p:nvSpPr>
        <p:spPr/>
        <p:txBody>
          <a:bodyPr/>
          <a:lstStyle/>
          <a:p>
            <a:r>
              <a:rPr lang="es-ES" dirty="0"/>
              <a:t>Control PID</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422031" y="1275347"/>
            <a:ext cx="8299939" cy="4812716"/>
          </a:xfrm>
          <a:ln w="38100">
            <a:solidFill>
              <a:srgbClr val="004851"/>
            </a:solidFill>
          </a:ln>
        </p:spPr>
        <p:txBody>
          <a:bodyPr>
            <a:normAutofit/>
          </a:bodyPr>
          <a:lstStyle/>
          <a:p>
            <a:pPr marL="457188" lvl="1" indent="0" algn="just">
              <a:lnSpc>
                <a:spcPct val="120000"/>
              </a:lnSpc>
              <a:buNone/>
            </a:pPr>
            <a:r>
              <a:rPr lang="es-ES" b="1" u="sng" dirty="0"/>
              <a:t>Control PID</a:t>
            </a:r>
          </a:p>
          <a:p>
            <a:pPr lvl="1" algn="just">
              <a:lnSpc>
                <a:spcPct val="120000"/>
              </a:lnSpc>
            </a:pPr>
            <a:r>
              <a:rPr lang="es-ES" u="sng" dirty="0"/>
              <a:t>Acción Proporcional:</a:t>
            </a:r>
            <a:r>
              <a:rPr lang="es-ES" dirty="0"/>
              <a:t> Actúa dependiendo de la desviación del error.</a:t>
            </a:r>
          </a:p>
          <a:p>
            <a:pPr lvl="1" algn="just">
              <a:lnSpc>
                <a:spcPct val="120000"/>
              </a:lnSpc>
            </a:pPr>
            <a:r>
              <a:rPr lang="es-ES" u="sng" dirty="0"/>
              <a:t>Acción Integral:</a:t>
            </a:r>
            <a:r>
              <a:rPr lang="es-ES" dirty="0"/>
              <a:t> Elimina el error en régimen permanente.</a:t>
            </a:r>
          </a:p>
          <a:p>
            <a:pPr lvl="1" algn="just">
              <a:lnSpc>
                <a:spcPct val="120000"/>
              </a:lnSpc>
            </a:pPr>
            <a:r>
              <a:rPr lang="es-ES" u="sng" dirty="0"/>
              <a:t>Acción Derivativa:</a:t>
            </a:r>
            <a:r>
              <a:rPr lang="es-ES" dirty="0"/>
              <a:t> Se anticipa a las desviaciones eliminando las perturbaciones.</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0" indent="0">
              <a:lnSpc>
                <a:spcPct val="120000"/>
              </a:lnSpc>
              <a:buNone/>
            </a:pPr>
            <a:endParaRPr lang="en-US" dirty="0"/>
          </a:p>
        </p:txBody>
      </p:sp>
      <p:graphicFrame>
        <p:nvGraphicFramePr>
          <p:cNvPr id="8" name="Object 1">
            <a:hlinkClick r:id="rId4"/>
            <a:extLst>
              <a:ext uri="{FF2B5EF4-FFF2-40B4-BE49-F238E27FC236}">
                <a16:creationId xmlns:a16="http://schemas.microsoft.com/office/drawing/2014/main" id="{AB3179BA-B624-4E32-A5A0-F31B8DAB14C9}"/>
              </a:ext>
            </a:extLst>
          </p:cNvPr>
          <p:cNvGraphicFramePr>
            <a:graphicFrameLocks noChangeAspect="1"/>
          </p:cNvGraphicFramePr>
          <p:nvPr>
            <p:extLst>
              <p:ext uri="{D42A27DB-BD31-4B8C-83A1-F6EECF244321}">
                <p14:modId xmlns:p14="http://schemas.microsoft.com/office/powerpoint/2010/main" val="3326070060"/>
              </p:ext>
            </p:extLst>
          </p:nvPr>
        </p:nvGraphicFramePr>
        <p:xfrm>
          <a:off x="2687928" y="4203177"/>
          <a:ext cx="3768143" cy="1185568"/>
        </p:xfrm>
        <a:graphic>
          <a:graphicData uri="http://schemas.openxmlformats.org/presentationml/2006/ole">
            <mc:AlternateContent xmlns:mc="http://schemas.openxmlformats.org/markup-compatibility/2006">
              <mc:Choice xmlns:v="urn:schemas-microsoft-com:vml" Requires="v">
                <p:oleObj spid="_x0000_s3074" name="Equation" r:id="rId5" imgW="2260440" imgH="711000" progId="">
                  <p:embed/>
                </p:oleObj>
              </mc:Choice>
              <mc:Fallback>
                <p:oleObj name="Equation" r:id="rId5" imgW="2260440" imgH="711000" progId="">
                  <p:embed/>
                  <p:pic>
                    <p:nvPicPr>
                      <p:cNvPr id="8" name="Object 1">
                        <a:hlinkClick r:id="rId4"/>
                        <a:extLst>
                          <a:ext uri="{FF2B5EF4-FFF2-40B4-BE49-F238E27FC236}">
                            <a16:creationId xmlns:a16="http://schemas.microsoft.com/office/drawing/2014/main" id="{A50CF8DC-C0A5-4F71-A58B-18AA5188CA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7928" y="4203177"/>
                        <a:ext cx="3768143" cy="1185568"/>
                      </a:xfrm>
                      <a:prstGeom prst="rect">
                        <a:avLst/>
                      </a:prstGeom>
                      <a:noFill/>
                      <a:ln w="38100" cmpd="dbl">
                        <a:noFill/>
                        <a:prstDash val="dash"/>
                        <a:miter lim="800000"/>
                        <a:headEnd/>
                        <a:tailEnd/>
                      </a:ln>
                      <a:effectLst/>
                    </p:spPr>
                  </p:pic>
                </p:oleObj>
              </mc:Fallback>
            </mc:AlternateContent>
          </a:graphicData>
        </a:graphic>
      </p:graphicFrame>
    </p:spTree>
    <p:extLst>
      <p:ext uri="{BB962C8B-B14F-4D97-AF65-F5344CB8AC3E}">
        <p14:creationId xmlns:p14="http://schemas.microsoft.com/office/powerpoint/2010/main" val="35729314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F7C04-82BC-45F1-96B8-99A04E13B6EB}"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dirty="0"/>
              <a:t>CFGS </a:t>
            </a:r>
            <a:r>
              <a:rPr lang="en-US" dirty="0" err="1"/>
              <a:t>Mecatrónica</a:t>
            </a:r>
            <a:r>
              <a:rPr lang="en-US" dirty="0"/>
              <a:t>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58</a:t>
            </a:fld>
            <a:endParaRPr lang="en-US"/>
          </a:p>
        </p:txBody>
      </p:sp>
      <p:sp>
        <p:nvSpPr>
          <p:cNvPr id="5" name="Title 4"/>
          <p:cNvSpPr>
            <a:spLocks noGrp="1"/>
          </p:cNvSpPr>
          <p:nvPr>
            <p:ph type="title"/>
          </p:nvPr>
        </p:nvSpPr>
        <p:spPr/>
        <p:txBody>
          <a:bodyPr/>
          <a:lstStyle/>
          <a:p>
            <a:r>
              <a:rPr lang="es-ES" dirty="0"/>
              <a:t>Control PID</a:t>
            </a:r>
            <a:endParaRPr lang="en-US" dirty="0"/>
          </a:p>
        </p:txBody>
      </p:sp>
      <p:pic>
        <p:nvPicPr>
          <p:cNvPr id="9" name="Picture 2">
            <a:extLst>
              <a:ext uri="{FF2B5EF4-FFF2-40B4-BE49-F238E27FC236}">
                <a16:creationId xmlns:a16="http://schemas.microsoft.com/office/drawing/2014/main" id="{B6F91374-B36B-45F3-A344-13811CB84B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7923" y="1198345"/>
            <a:ext cx="6842908" cy="4461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0793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3417E-2CD3-4B42-87E8-353125718AB0}"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59</a:t>
            </a:fld>
            <a:endParaRPr lang="en-US"/>
          </a:p>
        </p:txBody>
      </p:sp>
      <p:sp>
        <p:nvSpPr>
          <p:cNvPr id="5" name="Title 4"/>
          <p:cNvSpPr>
            <a:spLocks noGrp="1"/>
          </p:cNvSpPr>
          <p:nvPr>
            <p:ph type="title"/>
          </p:nvPr>
        </p:nvSpPr>
        <p:spPr/>
        <p:txBody>
          <a:bodyPr/>
          <a:lstStyle/>
          <a:p>
            <a:r>
              <a:rPr lang="es-ES" dirty="0"/>
              <a:t>Control PID</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422031" y="1275347"/>
            <a:ext cx="8299939" cy="4812716"/>
          </a:xfrm>
        </p:spPr>
        <p:txBody>
          <a:bodyPr>
            <a:normAutofit/>
          </a:bodyPr>
          <a:lstStyle/>
          <a:p>
            <a:pPr marL="457188" lvl="1" indent="0" algn="just">
              <a:lnSpc>
                <a:spcPct val="120000"/>
              </a:lnSpc>
              <a:buNone/>
            </a:pPr>
            <a:r>
              <a:rPr lang="es-ES" b="1" u="sng" dirty="0"/>
              <a:t>Control PID</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0" indent="0">
              <a:lnSpc>
                <a:spcPct val="120000"/>
              </a:lnSpc>
              <a:buNone/>
            </a:pPr>
            <a:endParaRPr lang="en-US" dirty="0"/>
          </a:p>
        </p:txBody>
      </p:sp>
      <p:pic>
        <p:nvPicPr>
          <p:cNvPr id="11" name="Imagen 10">
            <a:extLst>
              <a:ext uri="{FF2B5EF4-FFF2-40B4-BE49-F238E27FC236}">
                <a16:creationId xmlns:a16="http://schemas.microsoft.com/office/drawing/2014/main" id="{D817AD91-9261-4999-A8D2-459171E5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611" y="1729293"/>
            <a:ext cx="5929531" cy="4447148"/>
          </a:xfrm>
          <a:prstGeom prst="rect">
            <a:avLst/>
          </a:prstGeom>
        </p:spPr>
      </p:pic>
    </p:spTree>
    <p:extLst>
      <p:ext uri="{BB962C8B-B14F-4D97-AF65-F5344CB8AC3E}">
        <p14:creationId xmlns:p14="http://schemas.microsoft.com/office/powerpoint/2010/main" val="165699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BB1799-431D-4CF7-B6D7-562038506370}"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n-U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6</a:t>
            </a:fld>
            <a:endParaRPr lang="en-US"/>
          </a:p>
        </p:txBody>
      </p:sp>
      <p:sp>
        <p:nvSpPr>
          <p:cNvPr id="5" name="Title 4"/>
          <p:cNvSpPr>
            <a:spLocks noGrp="1"/>
          </p:cNvSpPr>
          <p:nvPr>
            <p:ph type="title"/>
          </p:nvPr>
        </p:nvSpPr>
        <p:spPr>
          <a:xfrm>
            <a:off x="198512" y="43880"/>
            <a:ext cx="7664693" cy="428157"/>
          </a:xfrm>
        </p:spPr>
        <p:txBody>
          <a:bodyPr/>
          <a:lstStyle/>
          <a:p>
            <a:r>
              <a:rPr lang="es-ES" dirty="0"/>
              <a:t>Definiciones</a:t>
            </a:r>
          </a:p>
        </p:txBody>
      </p:sp>
      <p:sp>
        <p:nvSpPr>
          <p:cNvPr id="10" name="Content Placeholder 9"/>
          <p:cNvSpPr>
            <a:spLocks noGrp="1"/>
          </p:cNvSpPr>
          <p:nvPr>
            <p:ph sz="quarter" idx="13"/>
          </p:nvPr>
        </p:nvSpPr>
        <p:spPr>
          <a:xfrm>
            <a:off x="0" y="635267"/>
            <a:ext cx="9144000" cy="3719137"/>
          </a:xfrm>
        </p:spPr>
        <p:txBody>
          <a:bodyPr>
            <a:normAutofit lnSpcReduction="10000"/>
          </a:bodyPr>
          <a:lstStyle/>
          <a:p>
            <a:pPr algn="just">
              <a:spcAft>
                <a:spcPts val="1200"/>
              </a:spcAft>
            </a:pPr>
            <a:r>
              <a:rPr lang="es-ES" sz="1600" b="1" dirty="0"/>
              <a:t>Sistema: </a:t>
            </a:r>
            <a:r>
              <a:rPr lang="es-ES" sz="1600" dirty="0"/>
              <a:t>Combinación de una serie de componentes que persiguen un objetivo común conjuntamente.</a:t>
            </a:r>
          </a:p>
          <a:p>
            <a:pPr algn="just">
              <a:spcAft>
                <a:spcPts val="1200"/>
              </a:spcAft>
            </a:pPr>
            <a:r>
              <a:rPr lang="es-ES" sz="1600" b="1" dirty="0"/>
              <a:t>Controlar: </a:t>
            </a:r>
            <a:r>
              <a:rPr lang="es-ES" sz="1600" dirty="0"/>
              <a:t>Medir el valor de la variable a controlar y aplicar la acción necesaria al sistema para reducir la diferencia entre este valor y el objetivo.</a:t>
            </a:r>
          </a:p>
          <a:p>
            <a:pPr algn="just">
              <a:spcAft>
                <a:spcPts val="1200"/>
              </a:spcAft>
            </a:pPr>
            <a:r>
              <a:rPr lang="es-ES" sz="1600" b="1" dirty="0"/>
              <a:t>Variable controlada:</a:t>
            </a:r>
            <a:r>
              <a:rPr lang="es-ES" sz="1600" dirty="0"/>
              <a:t> Magnitud que se mide y controla. Normalmente la variable controlada es una salida del sistema.</a:t>
            </a:r>
          </a:p>
          <a:p>
            <a:pPr algn="just">
              <a:spcAft>
                <a:spcPts val="1200"/>
              </a:spcAft>
            </a:pPr>
            <a:r>
              <a:rPr lang="es-ES" sz="1600" b="1" dirty="0"/>
              <a:t>Referencia o consigna:</a:t>
            </a:r>
            <a:r>
              <a:rPr lang="es-ES" sz="1600" dirty="0"/>
              <a:t> Valor que se desea para la variable controlada</a:t>
            </a:r>
            <a:r>
              <a:rPr lang="es-ES" sz="1800" dirty="0"/>
              <a:t>.</a:t>
            </a:r>
          </a:p>
          <a:p>
            <a:pPr algn="just">
              <a:spcAft>
                <a:spcPts val="1200"/>
              </a:spcAft>
            </a:pPr>
            <a:r>
              <a:rPr lang="es-ES" sz="1600" b="1" dirty="0"/>
              <a:t>Variable accionada / Acción de control:</a:t>
            </a:r>
            <a:r>
              <a:rPr lang="es-ES" sz="1600" dirty="0"/>
              <a:t> Magnitud sobre la que se realiza el cambio con el objetivo de variar la variable controlada. Normalmente son entradas del sistema.</a:t>
            </a:r>
          </a:p>
          <a:p>
            <a:pPr algn="just">
              <a:spcAft>
                <a:spcPts val="1200"/>
              </a:spcAft>
            </a:pPr>
            <a:r>
              <a:rPr lang="es-ES" sz="1600" b="1" dirty="0"/>
              <a:t>Perturbación: </a:t>
            </a:r>
            <a:r>
              <a:rPr lang="es-ES" sz="1600" dirty="0"/>
              <a:t>Todas las entradas que no se manipulan y que por lo tanto tienen un efecto perjudicial sobre el control. </a:t>
            </a:r>
          </a:p>
        </p:txBody>
      </p:sp>
      <p:sp>
        <p:nvSpPr>
          <p:cNvPr id="25" name="CuadroTexto 24">
            <a:extLst>
              <a:ext uri="{FF2B5EF4-FFF2-40B4-BE49-F238E27FC236}">
                <a16:creationId xmlns:a16="http://schemas.microsoft.com/office/drawing/2014/main" id="{AB8D07F9-BA31-6147-80E5-69849DD688BD}"/>
              </a:ext>
            </a:extLst>
          </p:cNvPr>
          <p:cNvSpPr txBox="1"/>
          <p:nvPr/>
        </p:nvSpPr>
        <p:spPr>
          <a:xfrm>
            <a:off x="221226" y="4919799"/>
            <a:ext cx="1145350" cy="646331"/>
          </a:xfrm>
          <a:prstGeom prst="rect">
            <a:avLst/>
          </a:prstGeom>
          <a:noFill/>
        </p:spPr>
        <p:txBody>
          <a:bodyPr wrap="square" rtlCol="0">
            <a:spAutoFit/>
          </a:bodyPr>
          <a:lstStyle/>
          <a:p>
            <a:pPr algn="ctr"/>
            <a:r>
              <a:rPr lang="eu-ES" dirty="0">
                <a:solidFill>
                  <a:srgbClr val="00B0F0"/>
                </a:solidFill>
              </a:rPr>
              <a:t>Causa</a:t>
            </a:r>
            <a:r>
              <a:rPr lang="eu-ES" dirty="0"/>
              <a:t> (</a:t>
            </a:r>
            <a:r>
              <a:rPr lang="eu-ES" dirty="0" err="1">
                <a:solidFill>
                  <a:srgbClr val="ED8B00"/>
                </a:solidFill>
              </a:rPr>
              <a:t>entrada</a:t>
            </a:r>
            <a:r>
              <a:rPr lang="eu-ES" dirty="0"/>
              <a:t>)</a:t>
            </a:r>
          </a:p>
        </p:txBody>
      </p:sp>
      <p:sp>
        <p:nvSpPr>
          <p:cNvPr id="26" name="CuadroTexto 25">
            <a:extLst>
              <a:ext uri="{FF2B5EF4-FFF2-40B4-BE49-F238E27FC236}">
                <a16:creationId xmlns:a16="http://schemas.microsoft.com/office/drawing/2014/main" id="{37E14F23-D6AB-AE5A-3BFB-95165859584B}"/>
              </a:ext>
            </a:extLst>
          </p:cNvPr>
          <p:cNvSpPr txBox="1"/>
          <p:nvPr/>
        </p:nvSpPr>
        <p:spPr>
          <a:xfrm>
            <a:off x="7819678" y="5260200"/>
            <a:ext cx="1268052" cy="1200329"/>
          </a:xfrm>
          <a:prstGeom prst="rect">
            <a:avLst/>
          </a:prstGeom>
          <a:noFill/>
        </p:spPr>
        <p:txBody>
          <a:bodyPr wrap="square" rtlCol="0">
            <a:spAutoFit/>
          </a:bodyPr>
          <a:lstStyle/>
          <a:p>
            <a:pPr algn="ctr"/>
            <a:r>
              <a:rPr lang="eu-ES" dirty="0" err="1">
                <a:solidFill>
                  <a:srgbClr val="00B0F0"/>
                </a:solidFill>
              </a:rPr>
              <a:t>Efecto</a:t>
            </a:r>
            <a:r>
              <a:rPr lang="eu-ES" dirty="0"/>
              <a:t> (</a:t>
            </a:r>
            <a:r>
              <a:rPr lang="eu-ES" dirty="0" err="1">
                <a:solidFill>
                  <a:srgbClr val="ED8B00"/>
                </a:solidFill>
              </a:rPr>
              <a:t>salida</a:t>
            </a:r>
            <a:r>
              <a:rPr lang="eu-ES" dirty="0"/>
              <a:t>)  o </a:t>
            </a:r>
            <a:r>
              <a:rPr lang="eu-ES" dirty="0" err="1"/>
              <a:t>variable</a:t>
            </a:r>
            <a:r>
              <a:rPr lang="eu-ES" dirty="0"/>
              <a:t> </a:t>
            </a:r>
            <a:r>
              <a:rPr lang="eu-ES" dirty="0" err="1"/>
              <a:t>controlada</a:t>
            </a:r>
            <a:endParaRPr lang="eu-ES" dirty="0"/>
          </a:p>
        </p:txBody>
      </p:sp>
      <p:pic>
        <p:nvPicPr>
          <p:cNvPr id="28" name="Imagen 27">
            <a:extLst>
              <a:ext uri="{FF2B5EF4-FFF2-40B4-BE49-F238E27FC236}">
                <a16:creationId xmlns:a16="http://schemas.microsoft.com/office/drawing/2014/main" id="{6AA472C7-4FBE-2121-4D7F-116CE4FD7998}"/>
              </a:ext>
            </a:extLst>
          </p:cNvPr>
          <p:cNvPicPr>
            <a:picLocks noChangeAspect="1"/>
          </p:cNvPicPr>
          <p:nvPr/>
        </p:nvPicPr>
        <p:blipFill>
          <a:blip r:embed="rId2"/>
          <a:stretch>
            <a:fillRect/>
          </a:stretch>
        </p:blipFill>
        <p:spPr>
          <a:xfrm>
            <a:off x="1771535" y="4525974"/>
            <a:ext cx="5643184" cy="1769548"/>
          </a:xfrm>
          <a:prstGeom prst="rect">
            <a:avLst/>
          </a:prstGeom>
        </p:spPr>
      </p:pic>
    </p:spTree>
    <p:extLst>
      <p:ext uri="{BB962C8B-B14F-4D97-AF65-F5344CB8AC3E}">
        <p14:creationId xmlns:p14="http://schemas.microsoft.com/office/powerpoint/2010/main" val="20042216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E597B-A930-4EE1-82A1-3DDF1700A34F}"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60</a:t>
            </a:fld>
            <a:endParaRPr lang="en-US"/>
          </a:p>
        </p:txBody>
      </p:sp>
      <p:sp>
        <p:nvSpPr>
          <p:cNvPr id="5" name="Title 4"/>
          <p:cNvSpPr>
            <a:spLocks noGrp="1"/>
          </p:cNvSpPr>
          <p:nvPr>
            <p:ph type="title"/>
          </p:nvPr>
        </p:nvSpPr>
        <p:spPr/>
        <p:txBody>
          <a:bodyPr/>
          <a:lstStyle/>
          <a:p>
            <a:r>
              <a:rPr lang="es-ES" dirty="0"/>
              <a:t>Control PID</a:t>
            </a:r>
            <a:endParaRPr lang="en-US" dirty="0"/>
          </a:p>
        </p:txBody>
      </p:sp>
      <p:sp>
        <p:nvSpPr>
          <p:cNvPr id="14" name="Content Placeholder 5">
            <a:extLst>
              <a:ext uri="{FF2B5EF4-FFF2-40B4-BE49-F238E27FC236}">
                <a16:creationId xmlns:a16="http://schemas.microsoft.com/office/drawing/2014/main" id="{82311716-D85E-4EE8-951D-39A4100740DE}"/>
              </a:ext>
            </a:extLst>
          </p:cNvPr>
          <p:cNvSpPr>
            <a:spLocks noGrp="1"/>
          </p:cNvSpPr>
          <p:nvPr>
            <p:ph sz="quarter" idx="13"/>
          </p:nvPr>
        </p:nvSpPr>
        <p:spPr>
          <a:xfrm>
            <a:off x="422031" y="1275347"/>
            <a:ext cx="8299939" cy="4812716"/>
          </a:xfrm>
        </p:spPr>
        <p:txBody>
          <a:bodyPr>
            <a:normAutofit/>
          </a:bodyPr>
          <a:lstStyle/>
          <a:p>
            <a:pPr marL="457188" lvl="1" indent="0" algn="just">
              <a:lnSpc>
                <a:spcPct val="120000"/>
              </a:lnSpc>
              <a:buNone/>
            </a:pPr>
            <a:r>
              <a:rPr lang="es-ES" b="1" u="sng" dirty="0"/>
              <a:t>Sintonía PID</a:t>
            </a:r>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457188" lvl="1" indent="0" algn="just">
              <a:lnSpc>
                <a:spcPct val="120000"/>
              </a:lnSpc>
              <a:buNone/>
            </a:pPr>
            <a:endParaRPr lang="es-ES" dirty="0"/>
          </a:p>
          <a:p>
            <a:pPr marL="0" indent="0">
              <a:lnSpc>
                <a:spcPct val="120000"/>
              </a:lnSpc>
              <a:buNone/>
            </a:pPr>
            <a:endParaRPr lang="en-US" dirty="0"/>
          </a:p>
        </p:txBody>
      </p:sp>
      <p:pic>
        <p:nvPicPr>
          <p:cNvPr id="6" name="Elementos multimedia en línea 5" title="How to Tune a PID Controller">
            <a:hlinkClick r:id="" action="ppaction://media"/>
            <a:extLst>
              <a:ext uri="{FF2B5EF4-FFF2-40B4-BE49-F238E27FC236}">
                <a16:creationId xmlns:a16="http://schemas.microsoft.com/office/drawing/2014/main" id="{B39831D3-87D8-4CB1-92AA-6D0109C2B2C4}"/>
              </a:ext>
            </a:extLst>
          </p:cNvPr>
          <p:cNvPicPr>
            <a:picLocks noRot="1" noChangeAspect="1"/>
          </p:cNvPicPr>
          <p:nvPr>
            <a:videoFile r:link="rId1"/>
          </p:nvPr>
        </p:nvPicPr>
        <p:blipFill>
          <a:blip r:embed="rId4"/>
          <a:stretch>
            <a:fillRect/>
          </a:stretch>
        </p:blipFill>
        <p:spPr>
          <a:xfrm>
            <a:off x="807022" y="1957926"/>
            <a:ext cx="7529955" cy="4254424"/>
          </a:xfrm>
          <a:prstGeom prst="rect">
            <a:avLst/>
          </a:prstGeom>
        </p:spPr>
      </p:pic>
    </p:spTree>
    <p:extLst>
      <p:ext uri="{BB962C8B-B14F-4D97-AF65-F5344CB8AC3E}">
        <p14:creationId xmlns:p14="http://schemas.microsoft.com/office/powerpoint/2010/main" val="247991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2FA7C9-491C-417C-BC0E-D255EA40FCDC}"/>
              </a:ext>
            </a:extLst>
          </p:cNvPr>
          <p:cNvSpPr>
            <a:spLocks noGrp="1"/>
          </p:cNvSpPr>
          <p:nvPr>
            <p:ph type="title"/>
          </p:nvPr>
        </p:nvSpPr>
        <p:spPr>
          <a:xfrm>
            <a:off x="35059" y="202509"/>
            <a:ext cx="7746305" cy="428157"/>
          </a:xfrm>
        </p:spPr>
        <p:txBody>
          <a:bodyPr/>
          <a:lstStyle/>
          <a:p>
            <a:r>
              <a:rPr lang="eu-ES" dirty="0" err="1"/>
              <a:t>Control</a:t>
            </a:r>
            <a:r>
              <a:rPr lang="eu-ES" dirty="0"/>
              <a:t> PID</a:t>
            </a:r>
          </a:p>
        </p:txBody>
      </p:sp>
      <p:sp>
        <p:nvSpPr>
          <p:cNvPr id="3" name="Marcador de fecha 2">
            <a:extLst>
              <a:ext uri="{FF2B5EF4-FFF2-40B4-BE49-F238E27FC236}">
                <a16:creationId xmlns:a16="http://schemas.microsoft.com/office/drawing/2014/main" id="{8A5902AC-066D-40CC-9A7F-652BAC1D9B07}"/>
              </a:ext>
            </a:extLst>
          </p:cNvPr>
          <p:cNvSpPr>
            <a:spLocks noGrp="1"/>
          </p:cNvSpPr>
          <p:nvPr>
            <p:ph type="dt" sz="half" idx="10"/>
          </p:nvPr>
        </p:nvSpPr>
        <p:spPr/>
        <p:txBody>
          <a:bodyPr/>
          <a:lstStyle/>
          <a:p>
            <a:fld id="{EF7193D7-79D7-E544-985A-3D437712B540}" type="datetime3">
              <a:rPr lang="es-ES_tradnl" smtClean="0"/>
              <a:t>27.10.25</a:t>
            </a:fld>
            <a:endParaRPr lang="en-US" dirty="0"/>
          </a:p>
        </p:txBody>
      </p:sp>
      <p:sp>
        <p:nvSpPr>
          <p:cNvPr id="4" name="Marcador de pie de página 3">
            <a:extLst>
              <a:ext uri="{FF2B5EF4-FFF2-40B4-BE49-F238E27FC236}">
                <a16:creationId xmlns:a16="http://schemas.microsoft.com/office/drawing/2014/main" id="{1A471EEA-7313-4501-8BF2-43717690C89F}"/>
              </a:ext>
            </a:extLst>
          </p:cNvPr>
          <p:cNvSpPr>
            <a:spLocks noGrp="1"/>
          </p:cNvSpPr>
          <p:nvPr>
            <p:ph type="ftr" sz="quarter" idx="11"/>
          </p:nvPr>
        </p:nvSpPr>
        <p:spPr/>
        <p:txBody>
          <a:bodyPr/>
          <a:lstStyle/>
          <a:p>
            <a:r>
              <a:rPr lang="en-US"/>
              <a:t>Mondragon Unibertsitatea</a:t>
            </a:r>
            <a:endParaRPr lang="en-US" dirty="0"/>
          </a:p>
        </p:txBody>
      </p:sp>
      <p:sp>
        <p:nvSpPr>
          <p:cNvPr id="5" name="Marcador de número de diapositiva 4">
            <a:extLst>
              <a:ext uri="{FF2B5EF4-FFF2-40B4-BE49-F238E27FC236}">
                <a16:creationId xmlns:a16="http://schemas.microsoft.com/office/drawing/2014/main" id="{EA751A8C-F0EB-4B23-8BA7-081F688B1318}"/>
              </a:ext>
            </a:extLst>
          </p:cNvPr>
          <p:cNvSpPr>
            <a:spLocks noGrp="1"/>
          </p:cNvSpPr>
          <p:nvPr>
            <p:ph type="sldNum" sz="quarter" idx="12"/>
          </p:nvPr>
        </p:nvSpPr>
        <p:spPr/>
        <p:txBody>
          <a:bodyPr/>
          <a:lstStyle/>
          <a:p>
            <a:fld id="{F7356FEA-1119-414E-9BDA-0F3F06B9EA58}" type="slidenum">
              <a:rPr lang="en-US" smtClean="0"/>
              <a:pPr/>
              <a:t>61</a:t>
            </a:fld>
            <a:endParaRPr lang="en-US"/>
          </a:p>
        </p:txBody>
      </p:sp>
      <p:pic>
        <p:nvPicPr>
          <p:cNvPr id="7" name="Imagen 6">
            <a:extLst>
              <a:ext uri="{FF2B5EF4-FFF2-40B4-BE49-F238E27FC236}">
                <a16:creationId xmlns:a16="http://schemas.microsoft.com/office/drawing/2014/main" id="{80C0655B-B2FA-4E2F-99B2-207A7C358E78}"/>
              </a:ext>
            </a:extLst>
          </p:cNvPr>
          <p:cNvPicPr>
            <a:picLocks noChangeAspect="1"/>
          </p:cNvPicPr>
          <p:nvPr/>
        </p:nvPicPr>
        <p:blipFill>
          <a:blip r:embed="rId2"/>
          <a:stretch>
            <a:fillRect/>
          </a:stretch>
        </p:blipFill>
        <p:spPr>
          <a:xfrm>
            <a:off x="566497" y="1491626"/>
            <a:ext cx="7214867" cy="2356719"/>
          </a:xfrm>
          <a:prstGeom prst="rect">
            <a:avLst/>
          </a:prstGeom>
        </p:spPr>
      </p:pic>
      <p:sp>
        <p:nvSpPr>
          <p:cNvPr id="8" name="CuadroTexto 7">
            <a:extLst>
              <a:ext uri="{FF2B5EF4-FFF2-40B4-BE49-F238E27FC236}">
                <a16:creationId xmlns:a16="http://schemas.microsoft.com/office/drawing/2014/main" id="{5F729A29-00E0-4F10-8834-D1E2076A0012}"/>
              </a:ext>
            </a:extLst>
          </p:cNvPr>
          <p:cNvSpPr txBox="1"/>
          <p:nvPr/>
        </p:nvSpPr>
        <p:spPr>
          <a:xfrm>
            <a:off x="111760" y="1150448"/>
            <a:ext cx="8696960" cy="348109"/>
          </a:xfrm>
          <a:prstGeom prst="rect">
            <a:avLst/>
          </a:prstGeom>
          <a:noFill/>
        </p:spPr>
        <p:txBody>
          <a:bodyPr wrap="square" rtlCol="0">
            <a:spAutoFit/>
          </a:bodyPr>
          <a:lstStyle/>
          <a:p>
            <a:r>
              <a:rPr lang="es-ES_tradnl" sz="1662"/>
              <a:t>¿Sería válido esta respuesta del controlador para estos dos procesos </a:t>
            </a:r>
            <a:r>
              <a:rPr lang="es-ES_tradnl" sz="1662" dirty="0" err="1"/>
              <a:t>inductriales</a:t>
            </a:r>
            <a:r>
              <a:rPr lang="es-ES_tradnl" sz="1662" dirty="0"/>
              <a:t>? Razónalo</a:t>
            </a:r>
          </a:p>
        </p:txBody>
      </p:sp>
      <p:pic>
        <p:nvPicPr>
          <p:cNvPr id="10" name="Imagen 9">
            <a:extLst>
              <a:ext uri="{FF2B5EF4-FFF2-40B4-BE49-F238E27FC236}">
                <a16:creationId xmlns:a16="http://schemas.microsoft.com/office/drawing/2014/main" id="{0079A999-AA8E-4FAA-84D4-CFF19A882D47}"/>
              </a:ext>
            </a:extLst>
          </p:cNvPr>
          <p:cNvPicPr>
            <a:picLocks noChangeAspect="1"/>
          </p:cNvPicPr>
          <p:nvPr/>
        </p:nvPicPr>
        <p:blipFill rotWithShape="1">
          <a:blip r:embed="rId3"/>
          <a:srcRect b="19438"/>
          <a:stretch/>
        </p:blipFill>
        <p:spPr>
          <a:xfrm>
            <a:off x="980550" y="4036709"/>
            <a:ext cx="6484752" cy="2190625"/>
          </a:xfrm>
          <a:prstGeom prst="rect">
            <a:avLst/>
          </a:prstGeom>
        </p:spPr>
      </p:pic>
    </p:spTree>
    <p:extLst>
      <p:ext uri="{BB962C8B-B14F-4D97-AF65-F5344CB8AC3E}">
        <p14:creationId xmlns:p14="http://schemas.microsoft.com/office/powerpoint/2010/main" val="1684939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388110" y="2090806"/>
            <a:ext cx="3295110" cy="1362075"/>
          </a:xfrm>
        </p:spPr>
        <p:txBody>
          <a:bodyPr/>
          <a:lstStyle/>
          <a:p>
            <a:r>
              <a:rPr lang="es-ES" dirty="0"/>
              <a:t>Resumen</a:t>
            </a:r>
          </a:p>
        </p:txBody>
      </p:sp>
      <p:sp>
        <p:nvSpPr>
          <p:cNvPr id="11" name="Content Placeholder 10"/>
          <p:cNvSpPr>
            <a:spLocks noGrp="1"/>
          </p:cNvSpPr>
          <p:nvPr>
            <p:ph sz="quarter" idx="10"/>
          </p:nvPr>
        </p:nvSpPr>
        <p:spPr/>
        <p:txBody>
          <a:bodyPr/>
          <a:lstStyle/>
          <a:p>
            <a:r>
              <a:rPr lang="en-US" dirty="0"/>
              <a:t>3</a:t>
            </a:r>
          </a:p>
        </p:txBody>
      </p:sp>
    </p:spTree>
    <p:extLst>
      <p:ext uri="{BB962C8B-B14F-4D97-AF65-F5344CB8AC3E}">
        <p14:creationId xmlns:p14="http://schemas.microsoft.com/office/powerpoint/2010/main" val="15366586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A18534-58C0-452A-9E3F-DF7C73B5ADB7}"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63</a:t>
            </a:fld>
            <a:endParaRPr lang="en-US"/>
          </a:p>
        </p:txBody>
      </p:sp>
      <p:sp>
        <p:nvSpPr>
          <p:cNvPr id="5" name="Title 4"/>
          <p:cNvSpPr>
            <a:spLocks noGrp="1"/>
          </p:cNvSpPr>
          <p:nvPr>
            <p:ph type="title"/>
          </p:nvPr>
        </p:nvSpPr>
        <p:spPr/>
        <p:txBody>
          <a:bodyPr/>
          <a:lstStyle/>
          <a:p>
            <a:r>
              <a:rPr lang="es-ES" dirty="0"/>
              <a:t>Resumen</a:t>
            </a:r>
            <a:endParaRPr lang="en-US" dirty="0"/>
          </a:p>
        </p:txBody>
      </p:sp>
      <p:pic>
        <p:nvPicPr>
          <p:cNvPr id="10" name="Picture 10">
            <a:extLst>
              <a:ext uri="{FF2B5EF4-FFF2-40B4-BE49-F238E27FC236}">
                <a16:creationId xmlns:a16="http://schemas.microsoft.com/office/drawing/2014/main" id="{8DB5C634-8211-4B0E-B347-7906690F7B08}"/>
              </a:ext>
            </a:extLst>
          </p:cNvPr>
          <p:cNvPicPr>
            <a:picLocks noChangeAspect="1" noChangeArrowheads="1"/>
          </p:cNvPicPr>
          <p:nvPr/>
        </p:nvPicPr>
        <p:blipFill>
          <a:blip r:embed="rId3" cstate="print"/>
          <a:srcRect/>
          <a:stretch>
            <a:fillRect/>
          </a:stretch>
        </p:blipFill>
        <p:spPr bwMode="auto">
          <a:xfrm>
            <a:off x="1372074" y="1515092"/>
            <a:ext cx="2547169" cy="2160000"/>
          </a:xfrm>
          <a:prstGeom prst="rect">
            <a:avLst/>
          </a:prstGeom>
          <a:noFill/>
          <a:ln w="9525">
            <a:noFill/>
            <a:miter lim="800000"/>
            <a:headEnd/>
            <a:tailEnd/>
          </a:ln>
          <a:effectLst/>
        </p:spPr>
      </p:pic>
      <p:pic>
        <p:nvPicPr>
          <p:cNvPr id="12" name="Picture 7">
            <a:extLst>
              <a:ext uri="{FF2B5EF4-FFF2-40B4-BE49-F238E27FC236}">
                <a16:creationId xmlns:a16="http://schemas.microsoft.com/office/drawing/2014/main" id="{B989B49A-C326-45C5-9AAD-938D2CAB7841}"/>
              </a:ext>
            </a:extLst>
          </p:cNvPr>
          <p:cNvPicPr>
            <a:picLocks noChangeAspect="1" noChangeArrowheads="1"/>
          </p:cNvPicPr>
          <p:nvPr/>
        </p:nvPicPr>
        <p:blipFill>
          <a:blip r:embed="rId4" cstate="print"/>
          <a:srcRect/>
          <a:stretch>
            <a:fillRect/>
          </a:stretch>
        </p:blipFill>
        <p:spPr bwMode="auto">
          <a:xfrm>
            <a:off x="4997015" y="1515092"/>
            <a:ext cx="2547170" cy="2160000"/>
          </a:xfrm>
          <a:prstGeom prst="rect">
            <a:avLst/>
          </a:prstGeom>
          <a:noFill/>
          <a:ln w="9525">
            <a:noFill/>
            <a:miter lim="800000"/>
            <a:headEnd/>
            <a:tailEnd/>
          </a:ln>
          <a:effectLst/>
        </p:spPr>
      </p:pic>
      <p:pic>
        <p:nvPicPr>
          <p:cNvPr id="13" name="Picture 8">
            <a:extLst>
              <a:ext uri="{FF2B5EF4-FFF2-40B4-BE49-F238E27FC236}">
                <a16:creationId xmlns:a16="http://schemas.microsoft.com/office/drawing/2014/main" id="{3251969B-1E84-4765-972B-0E4DC202C2FA}"/>
              </a:ext>
            </a:extLst>
          </p:cNvPr>
          <p:cNvPicPr>
            <a:picLocks noChangeAspect="1" noChangeArrowheads="1"/>
          </p:cNvPicPr>
          <p:nvPr/>
        </p:nvPicPr>
        <p:blipFill>
          <a:blip r:embed="rId5" cstate="print"/>
          <a:srcRect/>
          <a:stretch>
            <a:fillRect/>
          </a:stretch>
        </p:blipFill>
        <p:spPr bwMode="auto">
          <a:xfrm>
            <a:off x="1372073" y="4037368"/>
            <a:ext cx="2547170" cy="2160000"/>
          </a:xfrm>
          <a:prstGeom prst="rect">
            <a:avLst/>
          </a:prstGeom>
          <a:noFill/>
          <a:ln w="9525">
            <a:noFill/>
            <a:miter lim="800000"/>
            <a:headEnd/>
            <a:tailEnd/>
          </a:ln>
          <a:effectLst/>
        </p:spPr>
      </p:pic>
      <p:pic>
        <p:nvPicPr>
          <p:cNvPr id="15" name="Picture 9">
            <a:extLst>
              <a:ext uri="{FF2B5EF4-FFF2-40B4-BE49-F238E27FC236}">
                <a16:creationId xmlns:a16="http://schemas.microsoft.com/office/drawing/2014/main" id="{7D8B62B1-EFB4-4479-A28E-F36764AE985B}"/>
              </a:ext>
            </a:extLst>
          </p:cNvPr>
          <p:cNvPicPr>
            <a:picLocks noChangeAspect="1" noChangeArrowheads="1"/>
          </p:cNvPicPr>
          <p:nvPr/>
        </p:nvPicPr>
        <p:blipFill>
          <a:blip r:embed="rId6" cstate="print"/>
          <a:srcRect/>
          <a:stretch>
            <a:fillRect/>
          </a:stretch>
        </p:blipFill>
        <p:spPr bwMode="auto">
          <a:xfrm>
            <a:off x="4997015" y="4037368"/>
            <a:ext cx="2547170" cy="2160000"/>
          </a:xfrm>
          <a:prstGeom prst="rect">
            <a:avLst/>
          </a:prstGeom>
          <a:noFill/>
          <a:ln w="9525">
            <a:noFill/>
            <a:miter lim="800000"/>
            <a:headEnd/>
            <a:tailEnd/>
          </a:ln>
          <a:effectLst/>
        </p:spPr>
      </p:pic>
    </p:spTree>
    <p:extLst>
      <p:ext uri="{BB962C8B-B14F-4D97-AF65-F5344CB8AC3E}">
        <p14:creationId xmlns:p14="http://schemas.microsoft.com/office/powerpoint/2010/main" val="38509489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79981F-4D8D-4E12-62CA-F628120C43BD}"/>
              </a:ext>
            </a:extLst>
          </p:cNvPr>
          <p:cNvSpPr>
            <a:spLocks noGrp="1"/>
          </p:cNvSpPr>
          <p:nvPr>
            <p:ph type="dt" sz="half" idx="10"/>
          </p:nvPr>
        </p:nvSpPr>
        <p:spPr/>
        <p:txBody>
          <a:bodyPr/>
          <a:lstStyle/>
          <a:p>
            <a:fld id="{789586EA-4E69-4F78-9DBB-50A8A60F1609}" type="datetime3">
              <a:rPr lang="es-ES_tradnl" smtClean="0"/>
              <a:t>27.10.25</a:t>
            </a:fld>
            <a:endParaRPr lang="en-US" dirty="0"/>
          </a:p>
        </p:txBody>
      </p:sp>
      <p:sp>
        <p:nvSpPr>
          <p:cNvPr id="3" name="Marcador de pie de página 2">
            <a:extLst>
              <a:ext uri="{FF2B5EF4-FFF2-40B4-BE49-F238E27FC236}">
                <a16:creationId xmlns:a16="http://schemas.microsoft.com/office/drawing/2014/main" id="{25651C84-18D1-A19B-0BD0-273343F20FFC}"/>
              </a:ext>
            </a:extLst>
          </p:cNvPr>
          <p:cNvSpPr>
            <a:spLocks noGrp="1"/>
          </p:cNvSpPr>
          <p:nvPr>
            <p:ph type="ftr" sz="quarter" idx="11"/>
          </p:nvPr>
        </p:nvSpPr>
        <p:spPr/>
        <p:txBody>
          <a:bodyPr/>
          <a:lstStyle/>
          <a:p>
            <a:r>
              <a:rPr lang="en-US"/>
              <a:t>CFGS Mecatrónica Industrial- Amazon-MGEP</a:t>
            </a:r>
            <a:endParaRPr lang="en-US" dirty="0"/>
          </a:p>
        </p:txBody>
      </p:sp>
      <p:sp>
        <p:nvSpPr>
          <p:cNvPr id="4" name="Marcador de número de diapositiva 3">
            <a:extLst>
              <a:ext uri="{FF2B5EF4-FFF2-40B4-BE49-F238E27FC236}">
                <a16:creationId xmlns:a16="http://schemas.microsoft.com/office/drawing/2014/main" id="{03D4C7FB-E036-8AC8-FDCC-C134BA1B1515}"/>
              </a:ext>
            </a:extLst>
          </p:cNvPr>
          <p:cNvSpPr>
            <a:spLocks noGrp="1"/>
          </p:cNvSpPr>
          <p:nvPr>
            <p:ph type="sldNum" sz="quarter" idx="12"/>
          </p:nvPr>
        </p:nvSpPr>
        <p:spPr/>
        <p:txBody>
          <a:bodyPr/>
          <a:lstStyle/>
          <a:p>
            <a:fld id="{F7356FEA-1119-414E-9BDA-0F3F06B9EA58}" type="slidenum">
              <a:rPr lang="en-US" smtClean="0"/>
              <a:pPr/>
              <a:t>64</a:t>
            </a:fld>
            <a:endParaRPr lang="en-US"/>
          </a:p>
        </p:txBody>
      </p:sp>
      <p:sp>
        <p:nvSpPr>
          <p:cNvPr id="5" name="Título 4">
            <a:extLst>
              <a:ext uri="{FF2B5EF4-FFF2-40B4-BE49-F238E27FC236}">
                <a16:creationId xmlns:a16="http://schemas.microsoft.com/office/drawing/2014/main" id="{730A4655-93EE-31CF-4E23-011A382050E2}"/>
              </a:ext>
            </a:extLst>
          </p:cNvPr>
          <p:cNvSpPr>
            <a:spLocks noGrp="1"/>
          </p:cNvSpPr>
          <p:nvPr>
            <p:ph type="title"/>
          </p:nvPr>
        </p:nvSpPr>
        <p:spPr>
          <a:xfrm>
            <a:off x="208672" y="171271"/>
            <a:ext cx="7664693" cy="428157"/>
          </a:xfrm>
        </p:spPr>
        <p:txBody>
          <a:bodyPr/>
          <a:lstStyle/>
          <a:p>
            <a:r>
              <a:rPr lang="eu-ES" dirty="0" err="1"/>
              <a:t>Ejercicio</a:t>
            </a:r>
            <a:r>
              <a:rPr lang="eu-ES" dirty="0"/>
              <a:t>:</a:t>
            </a:r>
          </a:p>
        </p:txBody>
      </p:sp>
      <p:pic>
        <p:nvPicPr>
          <p:cNvPr id="8" name="Marcador de contenido 7">
            <a:extLst>
              <a:ext uri="{FF2B5EF4-FFF2-40B4-BE49-F238E27FC236}">
                <a16:creationId xmlns:a16="http://schemas.microsoft.com/office/drawing/2014/main" id="{38B86C44-2526-3C9A-945B-571865E4709E}"/>
              </a:ext>
            </a:extLst>
          </p:cNvPr>
          <p:cNvPicPr>
            <a:picLocks noGrp="1" noChangeAspect="1"/>
          </p:cNvPicPr>
          <p:nvPr>
            <p:ph sz="quarter" idx="13"/>
          </p:nvPr>
        </p:nvPicPr>
        <p:blipFill>
          <a:blip r:embed="rId2"/>
          <a:srcRect l="44660" t="19728"/>
          <a:stretch/>
        </p:blipFill>
        <p:spPr>
          <a:xfrm>
            <a:off x="687689" y="1580120"/>
            <a:ext cx="7399035" cy="3191985"/>
          </a:xfrm>
        </p:spPr>
      </p:pic>
      <p:sp>
        <p:nvSpPr>
          <p:cNvPr id="10" name="CuadroTexto 9">
            <a:extLst>
              <a:ext uri="{FF2B5EF4-FFF2-40B4-BE49-F238E27FC236}">
                <a16:creationId xmlns:a16="http://schemas.microsoft.com/office/drawing/2014/main" id="{85CFC73E-3500-1898-F52A-BCD23D04E17E}"/>
              </a:ext>
            </a:extLst>
          </p:cNvPr>
          <p:cNvSpPr txBox="1"/>
          <p:nvPr/>
        </p:nvSpPr>
        <p:spPr>
          <a:xfrm>
            <a:off x="284480" y="749344"/>
            <a:ext cx="8585200" cy="369332"/>
          </a:xfrm>
          <a:prstGeom prst="rect">
            <a:avLst/>
          </a:prstGeom>
          <a:noFill/>
        </p:spPr>
        <p:txBody>
          <a:bodyPr wrap="square">
            <a:spAutoFit/>
          </a:bodyPr>
          <a:lstStyle/>
          <a:p>
            <a:r>
              <a:rPr lang="es-ES" b="1" dirty="0">
                <a:solidFill>
                  <a:srgbClr val="000000"/>
                </a:solidFill>
                <a:effectLst/>
              </a:rPr>
              <a:t>Indica el nombre de los elementos que integran el siguiente diagrama de bloques</a:t>
            </a:r>
            <a:endParaRPr lang="eu-ES" dirty="0"/>
          </a:p>
        </p:txBody>
      </p:sp>
      <p:sp>
        <p:nvSpPr>
          <p:cNvPr id="6" name="CuadroTexto 5">
            <a:extLst>
              <a:ext uri="{FF2B5EF4-FFF2-40B4-BE49-F238E27FC236}">
                <a16:creationId xmlns:a16="http://schemas.microsoft.com/office/drawing/2014/main" id="{731E9CB0-76A7-6C6E-A101-E44B145DB102}"/>
              </a:ext>
            </a:extLst>
          </p:cNvPr>
          <p:cNvSpPr txBox="1"/>
          <p:nvPr/>
        </p:nvSpPr>
        <p:spPr>
          <a:xfrm>
            <a:off x="969469" y="5075755"/>
            <a:ext cx="2402449" cy="1477328"/>
          </a:xfrm>
          <a:prstGeom prst="rect">
            <a:avLst/>
          </a:prstGeom>
          <a:noFill/>
        </p:spPr>
        <p:txBody>
          <a:bodyPr wrap="square" rtlCol="0">
            <a:spAutoFit/>
          </a:bodyPr>
          <a:lstStyle/>
          <a:p>
            <a:r>
              <a:rPr lang="es-ES" dirty="0">
                <a:latin typeface="Footlight MT Light" panose="0204060206030A020304" pitchFamily="18" charset="0"/>
              </a:rPr>
              <a:t>Valor de referencia</a:t>
            </a:r>
          </a:p>
          <a:p>
            <a:r>
              <a:rPr lang="es-ES" dirty="0">
                <a:latin typeface="Footlight MT Light" panose="0204060206030A020304" pitchFamily="18" charset="0"/>
              </a:rPr>
              <a:t>Variable manipulada</a:t>
            </a:r>
          </a:p>
          <a:p>
            <a:r>
              <a:rPr lang="es-ES" dirty="0">
                <a:latin typeface="Footlight MT Light" panose="0204060206030A020304" pitchFamily="18" charset="0"/>
              </a:rPr>
              <a:t>Variable controlada</a:t>
            </a:r>
          </a:p>
          <a:p>
            <a:r>
              <a:rPr lang="es-ES" dirty="0">
                <a:latin typeface="Footlight MT Light" panose="0204060206030A020304" pitchFamily="18" charset="0"/>
              </a:rPr>
              <a:t>Realimentación</a:t>
            </a:r>
          </a:p>
          <a:p>
            <a:r>
              <a:rPr lang="es-ES" dirty="0">
                <a:latin typeface="Footlight MT Light" panose="0204060206030A020304" pitchFamily="18" charset="0"/>
              </a:rPr>
              <a:t>Error</a:t>
            </a:r>
            <a:endParaRPr lang="eu-ES" dirty="0">
              <a:latin typeface="Footlight MT Light" panose="0204060206030A020304" pitchFamily="18" charset="0"/>
            </a:endParaRPr>
          </a:p>
        </p:txBody>
      </p:sp>
      <p:sp>
        <p:nvSpPr>
          <p:cNvPr id="7" name="CuadroTexto 6">
            <a:extLst>
              <a:ext uri="{FF2B5EF4-FFF2-40B4-BE49-F238E27FC236}">
                <a16:creationId xmlns:a16="http://schemas.microsoft.com/office/drawing/2014/main" id="{05EA0BD3-4FCA-54A4-3E0A-5E5F174ECC2B}"/>
              </a:ext>
            </a:extLst>
          </p:cNvPr>
          <p:cNvSpPr txBox="1"/>
          <p:nvPr/>
        </p:nvSpPr>
        <p:spPr>
          <a:xfrm>
            <a:off x="4041018" y="5233549"/>
            <a:ext cx="2402449" cy="923330"/>
          </a:xfrm>
          <a:prstGeom prst="rect">
            <a:avLst/>
          </a:prstGeom>
          <a:noFill/>
        </p:spPr>
        <p:txBody>
          <a:bodyPr wrap="square" rtlCol="0">
            <a:spAutoFit/>
          </a:bodyPr>
          <a:lstStyle>
            <a:defPPr>
              <a:defRPr lang="en-US"/>
            </a:defPPr>
            <a:lvl1pPr>
              <a:defRPr>
                <a:latin typeface="Footlight MT Light" panose="0204060206030A020304" pitchFamily="18" charset="0"/>
              </a:defRPr>
            </a:lvl1pPr>
          </a:lstStyle>
          <a:p>
            <a:r>
              <a:rPr lang="es-ES" dirty="0"/>
              <a:t>Controlador</a:t>
            </a:r>
          </a:p>
          <a:p>
            <a:r>
              <a:rPr lang="es-ES" dirty="0"/>
              <a:t>Sensor</a:t>
            </a:r>
          </a:p>
          <a:p>
            <a:r>
              <a:rPr lang="es-ES" dirty="0"/>
              <a:t>Sistema</a:t>
            </a:r>
            <a:endParaRPr lang="eu-ES" dirty="0"/>
          </a:p>
        </p:txBody>
      </p:sp>
    </p:spTree>
    <p:extLst>
      <p:ext uri="{BB962C8B-B14F-4D97-AF65-F5344CB8AC3E}">
        <p14:creationId xmlns:p14="http://schemas.microsoft.com/office/powerpoint/2010/main" val="91636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329E295-3972-7290-C171-DC935820C6D4}"/>
              </a:ext>
            </a:extLst>
          </p:cNvPr>
          <p:cNvSpPr>
            <a:spLocks noGrp="1"/>
          </p:cNvSpPr>
          <p:nvPr>
            <p:ph type="dt" sz="half" idx="10"/>
          </p:nvPr>
        </p:nvSpPr>
        <p:spPr/>
        <p:txBody>
          <a:bodyPr/>
          <a:lstStyle/>
          <a:p>
            <a:fld id="{789586EA-4E69-4F78-9DBB-50A8A60F1609}" type="datetime3">
              <a:rPr lang="es-ES_tradnl" smtClean="0"/>
              <a:t>27.10.25</a:t>
            </a:fld>
            <a:endParaRPr lang="en-US" dirty="0"/>
          </a:p>
        </p:txBody>
      </p:sp>
      <p:sp>
        <p:nvSpPr>
          <p:cNvPr id="3" name="Marcador de pie de página 2">
            <a:extLst>
              <a:ext uri="{FF2B5EF4-FFF2-40B4-BE49-F238E27FC236}">
                <a16:creationId xmlns:a16="http://schemas.microsoft.com/office/drawing/2014/main" id="{85D1B5BC-6D23-469B-3C77-1F01BBAA5077}"/>
              </a:ext>
            </a:extLst>
          </p:cNvPr>
          <p:cNvSpPr>
            <a:spLocks noGrp="1"/>
          </p:cNvSpPr>
          <p:nvPr>
            <p:ph type="ftr" sz="quarter" idx="11"/>
          </p:nvPr>
        </p:nvSpPr>
        <p:spPr/>
        <p:txBody>
          <a:bodyPr/>
          <a:lstStyle/>
          <a:p>
            <a:r>
              <a:rPr lang="en-US"/>
              <a:t>CFGS Mecatrónica Industrial- Amazon-MGEP</a:t>
            </a:r>
            <a:endParaRPr lang="en-US" dirty="0"/>
          </a:p>
        </p:txBody>
      </p:sp>
      <p:sp>
        <p:nvSpPr>
          <p:cNvPr id="4" name="Marcador de número de diapositiva 3">
            <a:extLst>
              <a:ext uri="{FF2B5EF4-FFF2-40B4-BE49-F238E27FC236}">
                <a16:creationId xmlns:a16="http://schemas.microsoft.com/office/drawing/2014/main" id="{67511BAB-3560-4896-9A23-205BCFA15747}"/>
              </a:ext>
            </a:extLst>
          </p:cNvPr>
          <p:cNvSpPr>
            <a:spLocks noGrp="1"/>
          </p:cNvSpPr>
          <p:nvPr>
            <p:ph type="sldNum" sz="quarter" idx="12"/>
          </p:nvPr>
        </p:nvSpPr>
        <p:spPr/>
        <p:txBody>
          <a:bodyPr/>
          <a:lstStyle/>
          <a:p>
            <a:fld id="{F7356FEA-1119-414E-9BDA-0F3F06B9EA58}" type="slidenum">
              <a:rPr lang="en-US" smtClean="0"/>
              <a:pPr/>
              <a:t>65</a:t>
            </a:fld>
            <a:endParaRPr lang="en-US"/>
          </a:p>
        </p:txBody>
      </p:sp>
      <p:sp>
        <p:nvSpPr>
          <p:cNvPr id="5" name="Título 4">
            <a:extLst>
              <a:ext uri="{FF2B5EF4-FFF2-40B4-BE49-F238E27FC236}">
                <a16:creationId xmlns:a16="http://schemas.microsoft.com/office/drawing/2014/main" id="{553C1EB2-3D63-5241-77B4-C64937EECAC4}"/>
              </a:ext>
            </a:extLst>
          </p:cNvPr>
          <p:cNvSpPr>
            <a:spLocks noGrp="1"/>
          </p:cNvSpPr>
          <p:nvPr>
            <p:ph type="title"/>
          </p:nvPr>
        </p:nvSpPr>
        <p:spPr/>
        <p:txBody>
          <a:bodyPr/>
          <a:lstStyle/>
          <a:p>
            <a:r>
              <a:rPr lang="eu-ES" dirty="0" err="1"/>
              <a:t>Ejercicio</a:t>
            </a:r>
            <a:r>
              <a:rPr lang="eu-ES" dirty="0"/>
              <a:t>:</a:t>
            </a:r>
          </a:p>
        </p:txBody>
      </p:sp>
      <p:pic>
        <p:nvPicPr>
          <p:cNvPr id="8" name="Marcador de contenido 7">
            <a:extLst>
              <a:ext uri="{FF2B5EF4-FFF2-40B4-BE49-F238E27FC236}">
                <a16:creationId xmlns:a16="http://schemas.microsoft.com/office/drawing/2014/main" id="{2AC129B2-29BD-B636-46B8-5C36889E3EFD}"/>
              </a:ext>
            </a:extLst>
          </p:cNvPr>
          <p:cNvPicPr>
            <a:picLocks noGrp="1" noChangeAspect="1"/>
          </p:cNvPicPr>
          <p:nvPr>
            <p:ph sz="quarter" idx="13"/>
          </p:nvPr>
        </p:nvPicPr>
        <p:blipFill>
          <a:blip r:embed="rId2"/>
          <a:stretch>
            <a:fillRect/>
          </a:stretch>
        </p:blipFill>
        <p:spPr>
          <a:xfrm>
            <a:off x="3169920" y="116674"/>
            <a:ext cx="5740031" cy="6695087"/>
          </a:xfrm>
          <a:prstGeom prst="rect">
            <a:avLst/>
          </a:prstGeom>
        </p:spPr>
      </p:pic>
      <p:sp>
        <p:nvSpPr>
          <p:cNvPr id="9" name="CuadroTexto 8">
            <a:extLst>
              <a:ext uri="{FF2B5EF4-FFF2-40B4-BE49-F238E27FC236}">
                <a16:creationId xmlns:a16="http://schemas.microsoft.com/office/drawing/2014/main" id="{09E45FAC-9A9D-0BAB-3132-0C628604AA6E}"/>
              </a:ext>
            </a:extLst>
          </p:cNvPr>
          <p:cNvSpPr txBox="1"/>
          <p:nvPr/>
        </p:nvSpPr>
        <p:spPr>
          <a:xfrm>
            <a:off x="422031" y="1818640"/>
            <a:ext cx="2514209" cy="923330"/>
          </a:xfrm>
          <a:prstGeom prst="rect">
            <a:avLst/>
          </a:prstGeom>
          <a:noFill/>
        </p:spPr>
        <p:txBody>
          <a:bodyPr wrap="square" rtlCol="0">
            <a:spAutoFit/>
          </a:bodyPr>
          <a:lstStyle/>
          <a:p>
            <a:r>
              <a:rPr lang="es-ES_tradnl" dirty="0"/>
              <a:t>Identifica el tipo de lazo de control de los siguientes ejemplos.</a:t>
            </a:r>
          </a:p>
        </p:txBody>
      </p:sp>
    </p:spTree>
    <p:extLst>
      <p:ext uri="{BB962C8B-B14F-4D97-AF65-F5344CB8AC3E}">
        <p14:creationId xmlns:p14="http://schemas.microsoft.com/office/powerpoint/2010/main" val="39946973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1"/>
          <p:cNvSpPr txBox="1">
            <a:spLocks/>
          </p:cNvSpPr>
          <p:nvPr/>
        </p:nvSpPr>
        <p:spPr>
          <a:xfrm>
            <a:off x="3255254" y="2648673"/>
            <a:ext cx="2895602" cy="1150681"/>
          </a:xfrm>
          <a:prstGeom prst="rect">
            <a:avLst/>
          </a:prstGeom>
        </p:spPr>
        <p:txBody>
          <a:bodyPr vert="horz" lIns="91440" tIns="45720" rIns="91440" bIns="45720" rtlCol="0">
            <a:noAutofit/>
          </a:bodyPr>
          <a:lstStyle>
            <a:lvl1pPr marL="0" marR="0" indent="0" algn="l" defTabSz="457189" rtl="0" eaLnBrk="1" fontAlgn="auto" latinLnBrk="0" hangingPunct="1">
              <a:lnSpc>
                <a:spcPct val="100000"/>
              </a:lnSpc>
              <a:spcBef>
                <a:spcPct val="20000"/>
              </a:spcBef>
              <a:spcAft>
                <a:spcPts val="0"/>
              </a:spcAft>
              <a:buClr>
                <a:srgbClr val="00A3AE"/>
              </a:buClr>
              <a:buSzTx/>
              <a:buFont typeface="Arial"/>
              <a:buNone/>
              <a:tabLst/>
              <a:defRPr lang="es-ES_tradnl" sz="1400" b="0" i="0" kern="1200" noProof="0">
                <a:solidFill>
                  <a:srgbClr val="FFFFFF"/>
                </a:solidFill>
                <a:latin typeface="Arial Nova Light" charset="0"/>
                <a:ea typeface="Arial Nova Light" charset="0"/>
                <a:cs typeface="Arial Nova Light" charset="0"/>
              </a:defRPr>
            </a:lvl1pPr>
            <a:lvl2pPr marL="457188" marR="0" indent="0" algn="l" defTabSz="457189" rtl="0" eaLnBrk="1" fontAlgn="auto" latinLnBrk="0" hangingPunct="1">
              <a:lnSpc>
                <a:spcPct val="100000"/>
              </a:lnSpc>
              <a:spcBef>
                <a:spcPct val="20000"/>
              </a:spcBef>
              <a:spcAft>
                <a:spcPts val="0"/>
              </a:spcAft>
              <a:buClr>
                <a:srgbClr val="00A3AE"/>
              </a:buClr>
              <a:buSzTx/>
              <a:buFont typeface="Arial"/>
              <a:buNone/>
              <a:tabLst/>
              <a:defRPr lang="es-ES_tradnl" sz="1200" b="0" i="0" kern="1200" noProof="0">
                <a:solidFill>
                  <a:srgbClr val="FFFFFF"/>
                </a:solidFill>
                <a:latin typeface="Arial Nova Light" charset="0"/>
                <a:ea typeface="Arial Nova Light" charset="0"/>
                <a:cs typeface="Arial Nova Light" charset="0"/>
              </a:defRPr>
            </a:lvl2pPr>
            <a:lvl3pPr marL="914377" marR="0" indent="0" algn="l" defTabSz="457189" rtl="0" eaLnBrk="1" fontAlgn="auto" latinLnBrk="0" hangingPunct="1">
              <a:lnSpc>
                <a:spcPct val="100000"/>
              </a:lnSpc>
              <a:spcBef>
                <a:spcPct val="20000"/>
              </a:spcBef>
              <a:spcAft>
                <a:spcPts val="0"/>
              </a:spcAft>
              <a:buClr>
                <a:srgbClr val="00A3AE"/>
              </a:buClr>
              <a:buSzTx/>
              <a:buFont typeface="Arial"/>
              <a:buNone/>
              <a:tabLst/>
              <a:defRPr lang="es-ES_tradnl" sz="1100" b="0" i="0" kern="1200" noProof="0">
                <a:solidFill>
                  <a:srgbClr val="FFFFFF"/>
                </a:solidFill>
                <a:latin typeface="Arial Nova Light" charset="0"/>
                <a:ea typeface="Arial Nova Light" charset="0"/>
                <a:cs typeface="Arial Nova Light" charset="0"/>
              </a:defRPr>
            </a:lvl3pPr>
            <a:lvl4pPr marL="1371566" marR="0" indent="0" algn="l" defTabSz="457189" rtl="0" eaLnBrk="1" fontAlgn="auto" latinLnBrk="0" hangingPunct="1">
              <a:lnSpc>
                <a:spcPct val="100000"/>
              </a:lnSpc>
              <a:spcBef>
                <a:spcPct val="20000"/>
              </a:spcBef>
              <a:spcAft>
                <a:spcPts val="0"/>
              </a:spcAft>
              <a:buClr>
                <a:srgbClr val="00A3AE"/>
              </a:buClr>
              <a:buSzTx/>
              <a:buFont typeface="Arial"/>
              <a:buNone/>
              <a:tabLst/>
              <a:defRPr lang="es-ES_tradnl" sz="1050" b="0" i="0" kern="1200" noProof="0">
                <a:solidFill>
                  <a:srgbClr val="FFFFFF"/>
                </a:solidFill>
                <a:latin typeface="Arial Nova Light" charset="0"/>
                <a:ea typeface="Arial Nova Light" charset="0"/>
                <a:cs typeface="Arial Nova Light" charset="0"/>
              </a:defRPr>
            </a:lvl4pPr>
            <a:lvl5pPr marL="1828755" marR="0" indent="0" algn="l" defTabSz="457189" rtl="0" eaLnBrk="1" fontAlgn="auto" latinLnBrk="0" hangingPunct="1">
              <a:lnSpc>
                <a:spcPct val="100000"/>
              </a:lnSpc>
              <a:spcBef>
                <a:spcPct val="20000"/>
              </a:spcBef>
              <a:spcAft>
                <a:spcPts val="0"/>
              </a:spcAft>
              <a:buClr>
                <a:srgbClr val="00A3AE"/>
              </a:buClr>
              <a:buSzTx/>
              <a:buFont typeface="Arial"/>
              <a:buNone/>
              <a:tabLst/>
              <a:defRPr lang="en-US" sz="1050" b="0" i="0" kern="1200" noProof="0">
                <a:solidFill>
                  <a:srgbClr val="FFFFFF"/>
                </a:solidFill>
                <a:latin typeface="Arial Nova Light" charset="0"/>
                <a:ea typeface="Arial Nova Light" charset="0"/>
                <a:cs typeface="Arial Nova Light"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s-ES" sz="2400" b="1" dirty="0" err="1"/>
              <a:t>Eskerrik</a:t>
            </a:r>
            <a:r>
              <a:rPr lang="es-ES" sz="2400" b="1" dirty="0"/>
              <a:t> </a:t>
            </a:r>
            <a:r>
              <a:rPr lang="es-ES" sz="2400" b="1" dirty="0" err="1"/>
              <a:t>asko</a:t>
            </a:r>
            <a:endParaRPr lang="es-ES" sz="2400" b="1" dirty="0"/>
          </a:p>
          <a:p>
            <a:pPr algn="ctr"/>
            <a:r>
              <a:rPr lang="es-ES" sz="2400" b="1" dirty="0"/>
              <a:t>Muchas gracias</a:t>
            </a:r>
          </a:p>
          <a:p>
            <a:pPr algn="ctr"/>
            <a:r>
              <a:rPr lang="es-ES" sz="2400" b="1" dirty="0" err="1"/>
              <a:t>Thank</a:t>
            </a:r>
            <a:r>
              <a:rPr lang="es-ES" sz="2400" b="1" dirty="0"/>
              <a:t> </a:t>
            </a:r>
            <a:r>
              <a:rPr lang="es-ES" sz="2400" b="1" dirty="0" err="1"/>
              <a:t>you</a:t>
            </a:r>
            <a:endParaRPr lang="es-ES" sz="2400" b="1" dirty="0"/>
          </a:p>
        </p:txBody>
      </p:sp>
      <p:sp>
        <p:nvSpPr>
          <p:cNvPr id="5" name="Marcador de contenido 4">
            <a:extLst>
              <a:ext uri="{FF2B5EF4-FFF2-40B4-BE49-F238E27FC236}">
                <a16:creationId xmlns:a16="http://schemas.microsoft.com/office/drawing/2014/main" id="{852DFAE7-3FC2-419F-A212-2BAE0621C16E}"/>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997440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88110" y="2090806"/>
            <a:ext cx="3915036" cy="1362075"/>
          </a:xfrm>
        </p:spPr>
        <p:txBody>
          <a:bodyPr/>
          <a:lstStyle/>
          <a:p>
            <a:r>
              <a:rPr lang="es-ES" dirty="0"/>
              <a:t>Lazo</a:t>
            </a:r>
            <a:r>
              <a:rPr lang="en-US" dirty="0"/>
              <a:t> </a:t>
            </a:r>
            <a:r>
              <a:rPr lang="es-ES" dirty="0"/>
              <a:t>abierto</a:t>
            </a:r>
          </a:p>
        </p:txBody>
      </p:sp>
      <p:sp>
        <p:nvSpPr>
          <p:cNvPr id="7" name="Content Placeholder 6"/>
          <p:cNvSpPr>
            <a:spLocks noGrp="1"/>
          </p:cNvSpPr>
          <p:nvPr>
            <p:ph sz="quarter" idx="10"/>
          </p:nvPr>
        </p:nvSpPr>
        <p:spPr/>
        <p:txBody>
          <a:bodyPr>
            <a:normAutofit fontScale="77500" lnSpcReduction="20000"/>
          </a:bodyPr>
          <a:lstStyle/>
          <a:p>
            <a:r>
              <a:rPr lang="en-US" dirty="0"/>
              <a:t>1.2</a:t>
            </a:r>
          </a:p>
        </p:txBody>
      </p:sp>
    </p:spTree>
    <p:extLst>
      <p:ext uri="{BB962C8B-B14F-4D97-AF65-F5344CB8AC3E}">
        <p14:creationId xmlns:p14="http://schemas.microsoft.com/office/powerpoint/2010/main" val="1910927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EC060B-FFB2-48D6-90C1-8595F9AFDBA8}"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8</a:t>
            </a:fld>
            <a:endParaRPr lang="en-US"/>
          </a:p>
        </p:txBody>
      </p:sp>
      <p:sp>
        <p:nvSpPr>
          <p:cNvPr id="5" name="Title 4"/>
          <p:cNvSpPr>
            <a:spLocks noGrp="1"/>
          </p:cNvSpPr>
          <p:nvPr>
            <p:ph type="title"/>
          </p:nvPr>
        </p:nvSpPr>
        <p:spPr/>
        <p:txBody>
          <a:bodyPr/>
          <a:lstStyle/>
          <a:p>
            <a:r>
              <a:rPr lang="es-ES" dirty="0"/>
              <a:t>Lazo abierto</a:t>
            </a:r>
            <a:endParaRPr lang="en-US" dirty="0"/>
          </a:p>
        </p:txBody>
      </p:sp>
      <p:sp>
        <p:nvSpPr>
          <p:cNvPr id="6" name="Content Placeholder 5"/>
          <p:cNvSpPr>
            <a:spLocks noGrp="1"/>
          </p:cNvSpPr>
          <p:nvPr>
            <p:ph sz="quarter" idx="13"/>
          </p:nvPr>
        </p:nvSpPr>
        <p:spPr>
          <a:xfrm>
            <a:off x="1" y="1275347"/>
            <a:ext cx="8721970" cy="4812716"/>
          </a:xfrm>
        </p:spPr>
        <p:txBody>
          <a:bodyPr>
            <a:normAutofit/>
          </a:bodyPr>
          <a:lstStyle/>
          <a:p>
            <a:pPr marL="457188" lvl="1" indent="0" algn="just">
              <a:lnSpc>
                <a:spcPct val="120000"/>
              </a:lnSpc>
              <a:buNone/>
            </a:pPr>
            <a:r>
              <a:rPr lang="es-ES" dirty="0"/>
              <a:t>Los sistemas de control pueden ser de dos tipos:</a:t>
            </a:r>
          </a:p>
          <a:p>
            <a:pPr lvl="2" algn="just">
              <a:lnSpc>
                <a:spcPct val="120000"/>
              </a:lnSpc>
            </a:pPr>
            <a:r>
              <a:rPr lang="es-ES" dirty="0"/>
              <a:t>Control en lazo abierto</a:t>
            </a:r>
          </a:p>
          <a:p>
            <a:pPr lvl="2" algn="just">
              <a:lnSpc>
                <a:spcPct val="120000"/>
              </a:lnSpc>
            </a:pPr>
            <a:r>
              <a:rPr lang="es-ES" dirty="0"/>
              <a:t>Control en lazo cerrado</a:t>
            </a:r>
          </a:p>
          <a:p>
            <a:pPr lvl="1" algn="just">
              <a:lnSpc>
                <a:spcPct val="120000"/>
              </a:lnSpc>
            </a:pPr>
            <a:endParaRPr lang="es-ES" dirty="0"/>
          </a:p>
          <a:p>
            <a:pPr marL="457188" lvl="1" indent="0" algn="just">
              <a:lnSpc>
                <a:spcPct val="120000"/>
              </a:lnSpc>
              <a:buNone/>
            </a:pPr>
            <a:r>
              <a:rPr lang="es-ES" b="1" u="sng" dirty="0"/>
              <a:t>Sistema de control en lazo abierto:</a:t>
            </a:r>
            <a:r>
              <a:rPr lang="es-ES" b="1" dirty="0"/>
              <a:t> </a:t>
            </a:r>
            <a:r>
              <a:rPr lang="es-ES" dirty="0"/>
              <a:t>Son aquellos en los que la salida no tiene influencia sobre la entrada. El controlador genera la orden sin tener en cuenta el valor actual de la salida del sistema.</a:t>
            </a:r>
            <a:endParaRPr lang="es-ES" u="sng" dirty="0"/>
          </a:p>
          <a:p>
            <a:pPr marL="457188" lvl="1" indent="0" algn="just">
              <a:lnSpc>
                <a:spcPct val="120000"/>
              </a:lnSpc>
              <a:buNone/>
            </a:pPr>
            <a:endParaRPr lang="es-ES" dirty="0"/>
          </a:p>
          <a:p>
            <a:pPr>
              <a:lnSpc>
                <a:spcPct val="120000"/>
              </a:lnSpc>
            </a:pPr>
            <a:endParaRPr lang="en-US" dirty="0"/>
          </a:p>
        </p:txBody>
      </p:sp>
      <p:grpSp>
        <p:nvGrpSpPr>
          <p:cNvPr id="29" name="Grupo 28">
            <a:extLst>
              <a:ext uri="{FF2B5EF4-FFF2-40B4-BE49-F238E27FC236}">
                <a16:creationId xmlns:a16="http://schemas.microsoft.com/office/drawing/2014/main" id="{05F4801F-798D-435C-A2B9-EF64E1C64D4E}"/>
              </a:ext>
            </a:extLst>
          </p:cNvPr>
          <p:cNvGrpSpPr/>
          <p:nvPr/>
        </p:nvGrpSpPr>
        <p:grpSpPr>
          <a:xfrm>
            <a:off x="1587541" y="4273636"/>
            <a:ext cx="6521710" cy="1885828"/>
            <a:chOff x="1591962" y="1988840"/>
            <a:chExt cx="6785791" cy="2087458"/>
          </a:xfrm>
        </p:grpSpPr>
        <p:pic>
          <p:nvPicPr>
            <p:cNvPr id="30" name="Picture 1">
              <a:extLst>
                <a:ext uri="{FF2B5EF4-FFF2-40B4-BE49-F238E27FC236}">
                  <a16:creationId xmlns:a16="http://schemas.microsoft.com/office/drawing/2014/main" id="{41CB6B0E-4112-4459-AD5D-833C3B48CD4A}"/>
                </a:ext>
              </a:extLst>
            </p:cNvPr>
            <p:cNvPicPr>
              <a:picLocks noChangeAspect="1" noChangeArrowheads="1"/>
            </p:cNvPicPr>
            <p:nvPr/>
          </p:nvPicPr>
          <p:blipFill>
            <a:blip r:embed="rId3" cstate="print"/>
            <a:srcRect/>
            <a:stretch>
              <a:fillRect/>
            </a:stretch>
          </p:blipFill>
          <p:spPr bwMode="auto">
            <a:xfrm>
              <a:off x="1591962" y="2465391"/>
              <a:ext cx="4392488" cy="1091037"/>
            </a:xfrm>
            <a:prstGeom prst="rect">
              <a:avLst/>
            </a:prstGeom>
            <a:noFill/>
            <a:ln w="9525">
              <a:noFill/>
              <a:miter lim="800000"/>
              <a:headEnd/>
              <a:tailEnd/>
            </a:ln>
          </p:spPr>
        </p:pic>
        <p:sp>
          <p:nvSpPr>
            <p:cNvPr id="31" name="27 CuadroTexto">
              <a:extLst>
                <a:ext uri="{FF2B5EF4-FFF2-40B4-BE49-F238E27FC236}">
                  <a16:creationId xmlns:a16="http://schemas.microsoft.com/office/drawing/2014/main" id="{3324C70A-1498-48DF-BEDB-505D3DDB34AB}"/>
                </a:ext>
              </a:extLst>
            </p:cNvPr>
            <p:cNvSpPr txBox="1"/>
            <p:nvPr/>
          </p:nvSpPr>
          <p:spPr>
            <a:xfrm>
              <a:off x="4304628" y="2872125"/>
              <a:ext cx="1080120" cy="400110"/>
            </a:xfrm>
            <a:prstGeom prst="rect">
              <a:avLst/>
            </a:prstGeom>
            <a:noFill/>
          </p:spPr>
          <p:txBody>
            <a:bodyPr wrap="square" rtlCol="0">
              <a:spAutoFit/>
            </a:bodyPr>
            <a:lstStyle/>
            <a:p>
              <a:r>
                <a:rPr lang="eu-ES" sz="2000" dirty="0"/>
                <a:t>Sistema</a:t>
              </a:r>
            </a:p>
          </p:txBody>
        </p:sp>
        <p:cxnSp>
          <p:nvCxnSpPr>
            <p:cNvPr id="32" name="28 Conector recto de flecha">
              <a:extLst>
                <a:ext uri="{FF2B5EF4-FFF2-40B4-BE49-F238E27FC236}">
                  <a16:creationId xmlns:a16="http://schemas.microsoft.com/office/drawing/2014/main" id="{B9C3BBF7-8F75-4399-8030-535AADBC4405}"/>
                </a:ext>
              </a:extLst>
            </p:cNvPr>
            <p:cNvCxnSpPr/>
            <p:nvPr/>
          </p:nvCxnSpPr>
          <p:spPr>
            <a:xfrm>
              <a:off x="5076057" y="1988840"/>
              <a:ext cx="0" cy="7920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29 CuadroTexto">
              <a:extLst>
                <a:ext uri="{FF2B5EF4-FFF2-40B4-BE49-F238E27FC236}">
                  <a16:creationId xmlns:a16="http://schemas.microsoft.com/office/drawing/2014/main" id="{A7407E37-1B8E-48C1-B9C1-A2254F489548}"/>
                </a:ext>
              </a:extLst>
            </p:cNvPr>
            <p:cNvSpPr txBox="1"/>
            <p:nvPr/>
          </p:nvSpPr>
          <p:spPr>
            <a:xfrm>
              <a:off x="5148064" y="2204864"/>
              <a:ext cx="1556461" cy="408820"/>
            </a:xfrm>
            <a:prstGeom prst="rect">
              <a:avLst/>
            </a:prstGeom>
            <a:noFill/>
          </p:spPr>
          <p:txBody>
            <a:bodyPr wrap="square" rtlCol="0">
              <a:spAutoFit/>
            </a:bodyPr>
            <a:lstStyle/>
            <a:p>
              <a:r>
                <a:rPr lang="es-ES_tradnl" sz="1800" dirty="0"/>
                <a:t>Perturbación</a:t>
              </a:r>
            </a:p>
          </p:txBody>
        </p:sp>
        <p:sp>
          <p:nvSpPr>
            <p:cNvPr id="34" name="30 CuadroTexto">
              <a:extLst>
                <a:ext uri="{FF2B5EF4-FFF2-40B4-BE49-F238E27FC236}">
                  <a16:creationId xmlns:a16="http://schemas.microsoft.com/office/drawing/2014/main" id="{8585F0CD-7302-4338-9758-1D002B78B6A2}"/>
                </a:ext>
              </a:extLst>
            </p:cNvPr>
            <p:cNvSpPr txBox="1"/>
            <p:nvPr/>
          </p:nvSpPr>
          <p:spPr>
            <a:xfrm>
              <a:off x="5893985" y="2872125"/>
              <a:ext cx="2483768" cy="442889"/>
            </a:xfrm>
            <a:prstGeom prst="rect">
              <a:avLst/>
            </a:prstGeom>
            <a:noFill/>
          </p:spPr>
          <p:txBody>
            <a:bodyPr wrap="square" rtlCol="0">
              <a:spAutoFit/>
            </a:bodyPr>
            <a:lstStyle/>
            <a:p>
              <a:r>
                <a:rPr lang="es-ES_tradnl" sz="2000" dirty="0"/>
                <a:t>Variable controlada</a:t>
              </a:r>
            </a:p>
          </p:txBody>
        </p:sp>
        <p:sp>
          <p:nvSpPr>
            <p:cNvPr id="35" name="32 CuadroTexto">
              <a:extLst>
                <a:ext uri="{FF2B5EF4-FFF2-40B4-BE49-F238E27FC236}">
                  <a16:creationId xmlns:a16="http://schemas.microsoft.com/office/drawing/2014/main" id="{ED29CC72-BDC5-4AAA-B553-0E1C0FAC8295}"/>
                </a:ext>
              </a:extLst>
            </p:cNvPr>
            <p:cNvSpPr txBox="1"/>
            <p:nvPr/>
          </p:nvSpPr>
          <p:spPr>
            <a:xfrm>
              <a:off x="3491881" y="3429000"/>
              <a:ext cx="1440160" cy="647298"/>
            </a:xfrm>
            <a:prstGeom prst="rect">
              <a:avLst/>
            </a:prstGeom>
            <a:noFill/>
          </p:spPr>
          <p:txBody>
            <a:bodyPr wrap="square" rtlCol="0">
              <a:spAutoFit/>
            </a:bodyPr>
            <a:lstStyle/>
            <a:p>
              <a:r>
                <a:rPr lang="es-ES_tradnl" sz="1600" dirty="0"/>
                <a:t>Variable manipulada</a:t>
              </a:r>
            </a:p>
          </p:txBody>
        </p:sp>
        <p:cxnSp>
          <p:nvCxnSpPr>
            <p:cNvPr id="36" name="33 Conector recto de flecha">
              <a:extLst>
                <a:ext uri="{FF2B5EF4-FFF2-40B4-BE49-F238E27FC236}">
                  <a16:creationId xmlns:a16="http://schemas.microsoft.com/office/drawing/2014/main" id="{ADECA398-D590-482D-A2EA-CD9529CA06B1}"/>
                </a:ext>
              </a:extLst>
            </p:cNvPr>
            <p:cNvCxnSpPr/>
            <p:nvPr/>
          </p:nvCxnSpPr>
          <p:spPr>
            <a:xfrm flipV="1">
              <a:off x="4009792" y="3185266"/>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136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3156C-2214-4B44-8D35-52080D304069}" type="datetime3">
              <a:rPr lang="es-ES_tradnl" smtClean="0"/>
              <a:t>27.10.25</a:t>
            </a:fld>
            <a:endParaRPr lang="en-US" dirty="0"/>
          </a:p>
        </p:txBody>
      </p:sp>
      <p:sp>
        <p:nvSpPr>
          <p:cNvPr id="3" name="Footer Placeholder 2"/>
          <p:cNvSpPr>
            <a:spLocks noGrp="1"/>
          </p:cNvSpPr>
          <p:nvPr>
            <p:ph type="ftr" sz="quarter" idx="11"/>
          </p:nvPr>
        </p:nvSpPr>
        <p:spPr/>
        <p:txBody>
          <a:bodyPr/>
          <a:lstStyle/>
          <a:p>
            <a:r>
              <a:rPr lang="en-US"/>
              <a:t>CFGS Mecatrónica Industrial- Amazon-MGEP</a:t>
            </a:r>
            <a:endParaRPr lang="es-ES" dirty="0"/>
          </a:p>
        </p:txBody>
      </p:sp>
      <p:sp>
        <p:nvSpPr>
          <p:cNvPr id="4" name="Slide Number Placeholder 3"/>
          <p:cNvSpPr>
            <a:spLocks noGrp="1"/>
          </p:cNvSpPr>
          <p:nvPr>
            <p:ph type="sldNum" sz="quarter" idx="12"/>
          </p:nvPr>
        </p:nvSpPr>
        <p:spPr/>
        <p:txBody>
          <a:bodyPr/>
          <a:lstStyle/>
          <a:p>
            <a:fld id="{F7356FEA-1119-414E-9BDA-0F3F06B9EA58}" type="slidenum">
              <a:rPr lang="en-US" smtClean="0"/>
              <a:pPr/>
              <a:t>9</a:t>
            </a:fld>
            <a:endParaRPr lang="en-US"/>
          </a:p>
        </p:txBody>
      </p:sp>
      <p:sp>
        <p:nvSpPr>
          <p:cNvPr id="5" name="Title 4"/>
          <p:cNvSpPr>
            <a:spLocks noGrp="1"/>
          </p:cNvSpPr>
          <p:nvPr>
            <p:ph type="title"/>
          </p:nvPr>
        </p:nvSpPr>
        <p:spPr/>
        <p:txBody>
          <a:bodyPr/>
          <a:lstStyle/>
          <a:p>
            <a:r>
              <a:rPr lang="es-ES" dirty="0"/>
              <a:t>Lazo abierto</a:t>
            </a:r>
            <a:endParaRPr lang="en-US" dirty="0"/>
          </a:p>
        </p:txBody>
      </p:sp>
      <p:sp>
        <p:nvSpPr>
          <p:cNvPr id="6" name="Content Placeholder 5"/>
          <p:cNvSpPr>
            <a:spLocks noGrp="1"/>
          </p:cNvSpPr>
          <p:nvPr>
            <p:ph sz="quarter" idx="13"/>
          </p:nvPr>
        </p:nvSpPr>
        <p:spPr>
          <a:xfrm>
            <a:off x="0" y="1275347"/>
            <a:ext cx="8721971" cy="4812716"/>
          </a:xfrm>
        </p:spPr>
        <p:txBody>
          <a:bodyPr>
            <a:normAutofit/>
          </a:bodyPr>
          <a:lstStyle/>
          <a:p>
            <a:pPr marL="457188" lvl="1" indent="0" algn="just">
              <a:lnSpc>
                <a:spcPct val="120000"/>
              </a:lnSpc>
              <a:buNone/>
            </a:pPr>
            <a:r>
              <a:rPr lang="es-ES" b="1" u="sng" dirty="0"/>
              <a:t>Sistema de control en lazo abierto</a:t>
            </a:r>
          </a:p>
          <a:p>
            <a:pPr lvl="1" algn="just">
              <a:lnSpc>
                <a:spcPct val="120000"/>
              </a:lnSpc>
            </a:pPr>
            <a:r>
              <a:rPr lang="es-ES" dirty="0"/>
              <a:t>A cada referencia de entrada le corresponde una señal de salida fija.</a:t>
            </a:r>
          </a:p>
          <a:p>
            <a:pPr lvl="1" algn="just">
              <a:lnSpc>
                <a:spcPct val="120000"/>
              </a:lnSpc>
            </a:pPr>
            <a:r>
              <a:rPr lang="es-ES" dirty="0"/>
              <a:t>No se compara la salida del sistema con el valor deseado (</a:t>
            </a:r>
            <a:r>
              <a:rPr lang="es-ES" dirty="0" err="1"/>
              <a:t>setpoint</a:t>
            </a:r>
            <a:r>
              <a:rPr lang="es-ES" dirty="0"/>
              <a:t>/referencia) y, por lo tanto, la salida del sistema no influye en el control.</a:t>
            </a:r>
          </a:p>
          <a:p>
            <a:pPr lvl="1" algn="just">
              <a:lnSpc>
                <a:spcPct val="120000"/>
              </a:lnSpc>
            </a:pPr>
            <a:r>
              <a:rPr lang="es-ES" dirty="0"/>
              <a:t>El sistema de control no tiene noticias sobre la señal de salida. Si se desvía la señal de salida de la referencia, el sistema no podrá responder autónomamente para corregir el desvío (error).</a:t>
            </a:r>
          </a:p>
          <a:p>
            <a:pPr>
              <a:lnSpc>
                <a:spcPct val="120000"/>
              </a:lnSpc>
            </a:pPr>
            <a:endParaRPr lang="en-US" dirty="0"/>
          </a:p>
        </p:txBody>
      </p:sp>
    </p:spTree>
    <p:extLst>
      <p:ext uri="{BB962C8B-B14F-4D97-AF65-F5344CB8AC3E}">
        <p14:creationId xmlns:p14="http://schemas.microsoft.com/office/powerpoint/2010/main" val="2568748643"/>
      </p:ext>
    </p:extLst>
  </p:cSld>
  <p:clrMapOvr>
    <a:masterClrMapping/>
  </p:clrMapOvr>
</p:sld>
</file>

<file path=ppt/theme/theme1.xml><?xml version="1.0" encoding="utf-8"?>
<a:theme xmlns:a="http://schemas.openxmlformats.org/drawingml/2006/main" name="MU Theme">
  <a:themeElements>
    <a:clrScheme name="Goi Eskola Politeknikoa">
      <a:dk1>
        <a:srgbClr val="004851"/>
      </a:dk1>
      <a:lt1>
        <a:srgbClr val="FFFFFF"/>
      </a:lt1>
      <a:dk2>
        <a:srgbClr val="000000"/>
      </a:dk2>
      <a:lt2>
        <a:srgbClr val="FFC72C"/>
      </a:lt2>
      <a:accent1>
        <a:srgbClr val="004851"/>
      </a:accent1>
      <a:accent2>
        <a:srgbClr val="00A3AD"/>
      </a:accent2>
      <a:accent3>
        <a:srgbClr val="B33D26"/>
      </a:accent3>
      <a:accent4>
        <a:srgbClr val="DC6B2F"/>
      </a:accent4>
      <a:accent5>
        <a:srgbClr val="ED8B00"/>
      </a:accent5>
      <a:accent6>
        <a:srgbClr val="F6C580"/>
      </a:accent6>
      <a:hlink>
        <a:srgbClr val="FFC72C"/>
      </a:hlink>
      <a:folHlink>
        <a:srgbClr val="00485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A3AD"/>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oloVerde_MGEP" id="{912D819A-F009-0D4F-A6F2-06FA7B853B4A}" vid="{A10D757F-8599-0D45-BE73-313E7C3AB00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12997</TotalTime>
  <Words>2575</Words>
  <Application>Microsoft Office PowerPoint</Application>
  <PresentationFormat>Pantailako aurkezpena (4:3)</PresentationFormat>
  <Paragraphs>612</Paragraphs>
  <Slides>66</Slides>
  <Notes>42</Notes>
  <HiddenSlides>0</HiddenSlides>
  <MMClips>3</MMClips>
  <ScaleCrop>false</ScaleCrop>
  <HeadingPairs>
    <vt:vector size="8" baseType="variant">
      <vt:variant>
        <vt:lpstr>Erabilitako letra-tipoak</vt:lpstr>
      </vt:variant>
      <vt:variant>
        <vt:i4>7</vt:i4>
      </vt:variant>
      <vt:variant>
        <vt:lpstr>Gaia</vt:lpstr>
      </vt:variant>
      <vt:variant>
        <vt:i4>1</vt:i4>
      </vt:variant>
      <vt:variant>
        <vt:lpstr>OLE zerbitzari kapsulatuak</vt:lpstr>
      </vt:variant>
      <vt:variant>
        <vt:i4>2</vt:i4>
      </vt:variant>
      <vt:variant>
        <vt:lpstr>Diapositiben tituluak</vt:lpstr>
      </vt:variant>
      <vt:variant>
        <vt:i4>66</vt:i4>
      </vt:variant>
    </vt:vector>
  </HeadingPairs>
  <TitlesOfParts>
    <vt:vector size="76" baseType="lpstr">
      <vt:lpstr>AppleSymbols</vt:lpstr>
      <vt:lpstr>Arial</vt:lpstr>
      <vt:lpstr>Arial Black</vt:lpstr>
      <vt:lpstr>Arial Nova Light</vt:lpstr>
      <vt:lpstr>Calibri</vt:lpstr>
      <vt:lpstr>Courier New</vt:lpstr>
      <vt:lpstr>Footlight MT Light</vt:lpstr>
      <vt:lpstr>MU Theme</vt:lpstr>
      <vt:lpstr>Ecuación</vt:lpstr>
      <vt:lpstr>Equation</vt:lpstr>
      <vt:lpstr>SISTEMAS DE CONTROL Y REGULACIÓN</vt:lpstr>
      <vt:lpstr>ÍNDICE</vt:lpstr>
      <vt:lpstr>Introducción</vt:lpstr>
      <vt:lpstr>Noción de sistema</vt:lpstr>
      <vt:lpstr>Noción de sistema</vt:lpstr>
      <vt:lpstr>Definiciones</vt:lpstr>
      <vt:lpstr>Lazo abierto</vt:lpstr>
      <vt:lpstr>Lazo abierto</vt:lpstr>
      <vt:lpstr>Lazo abierto</vt:lpstr>
      <vt:lpstr>Lazo abierto</vt:lpstr>
      <vt:lpstr>Lazo abierto</vt:lpstr>
      <vt:lpstr>Lazo abierto</vt:lpstr>
      <vt:lpstr>Lazo cerrado</vt:lpstr>
      <vt:lpstr>Lazo cerrado</vt:lpstr>
      <vt:lpstr>Lazo cerrado</vt:lpstr>
      <vt:lpstr>Lazo cerrado</vt:lpstr>
      <vt:lpstr>Lazo cerrado</vt:lpstr>
      <vt:lpstr>Lazo cerrado</vt:lpstr>
      <vt:lpstr>Lazo cerrado</vt:lpstr>
      <vt:lpstr>Definiciones</vt:lpstr>
      <vt:lpstr>Lazo cerrado</vt:lpstr>
      <vt:lpstr>Lazo cerrado</vt:lpstr>
      <vt:lpstr>Lazo cerrado</vt:lpstr>
      <vt:lpstr>Lazo cerrado</vt:lpstr>
      <vt:lpstr>Lazo cerrado</vt:lpstr>
      <vt:lpstr>Ejercicio:</vt:lpstr>
      <vt:lpstr>Ejercicio:</vt:lpstr>
      <vt:lpstr>Ejemplos de lazos?</vt:lpstr>
      <vt:lpstr>Control continuo</vt:lpstr>
      <vt:lpstr>Introducción</vt:lpstr>
      <vt:lpstr>Introducción</vt:lpstr>
      <vt:lpstr>Introducción</vt:lpstr>
      <vt:lpstr>Introducción</vt:lpstr>
      <vt:lpstr>Introducción</vt:lpstr>
      <vt:lpstr>Control ON-OFF</vt:lpstr>
      <vt:lpstr>Control ON-OFF</vt:lpstr>
      <vt:lpstr>Control ON-OFF</vt:lpstr>
      <vt:lpstr>Control ON-OFF</vt:lpstr>
      <vt:lpstr>Control ON-OFF</vt:lpstr>
      <vt:lpstr>Control ON-OFF</vt:lpstr>
      <vt:lpstr>Control ON-OFF</vt:lpstr>
      <vt:lpstr>Control ON-OFF</vt:lpstr>
      <vt:lpstr>Control ON-OFF</vt:lpstr>
      <vt:lpstr>Efecto de incrementar la histéresis</vt:lpstr>
      <vt:lpstr>Ejercicio ON-OFF</vt:lpstr>
      <vt:lpstr>Control PID</vt:lpstr>
      <vt:lpstr>Control PID</vt:lpstr>
      <vt:lpstr>Control PID</vt:lpstr>
      <vt:lpstr>Control PID</vt:lpstr>
      <vt:lpstr>Control PID</vt:lpstr>
      <vt:lpstr>Control PID</vt:lpstr>
      <vt:lpstr>Ejercicio</vt:lpstr>
      <vt:lpstr>Control PID</vt:lpstr>
      <vt:lpstr>Control PID</vt:lpstr>
      <vt:lpstr>Control PID</vt:lpstr>
      <vt:lpstr>Control PID</vt:lpstr>
      <vt:lpstr>Control PID</vt:lpstr>
      <vt:lpstr>Control PID</vt:lpstr>
      <vt:lpstr>Control PID</vt:lpstr>
      <vt:lpstr>Control PID</vt:lpstr>
      <vt:lpstr>Control PID</vt:lpstr>
      <vt:lpstr>Resumen</vt:lpstr>
      <vt:lpstr>Resumen</vt:lpstr>
      <vt:lpstr>Ejercicio:</vt:lpstr>
      <vt:lpstr>Ejercicio:</vt:lpstr>
      <vt:lpstr>PowerPoint aurkezpena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and knowledge transfer</dc:title>
  <dc:creator>Uribeetxeberria, Roberto</dc:creator>
  <cp:lastModifiedBy>Jon Ibisate</cp:lastModifiedBy>
  <cp:revision>527</cp:revision>
  <cp:lastPrinted>2024-09-17T05:49:32Z</cp:lastPrinted>
  <dcterms:created xsi:type="dcterms:W3CDTF">2017-11-28T21:27:45Z</dcterms:created>
  <dcterms:modified xsi:type="dcterms:W3CDTF">2025-10-27T08:02:02Z</dcterms:modified>
</cp:coreProperties>
</file>